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av" ContentType="audio/wav"/>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 id="2147483785" r:id="rId2"/>
    <p:sldMasterId id="2147483772" r:id="rId3"/>
    <p:sldMasterId id="2147483747" r:id="rId4"/>
    <p:sldMasterId id="2147483759" r:id="rId5"/>
    <p:sldMasterId id="2147483735" r:id="rId6"/>
    <p:sldMasterId id="2147483723" r:id="rId7"/>
  </p:sldMasterIdLst>
  <p:notesMasterIdLst>
    <p:notesMasterId r:id="rId26"/>
  </p:notesMasterIdLst>
  <p:handoutMasterIdLst>
    <p:handoutMasterId r:id="rId27"/>
  </p:handoutMasterIdLst>
  <p:sldIdLst>
    <p:sldId id="375" r:id="rId8"/>
    <p:sldId id="357" r:id="rId9"/>
    <p:sldId id="358" r:id="rId10"/>
    <p:sldId id="377" r:id="rId11"/>
    <p:sldId id="378" r:id="rId12"/>
    <p:sldId id="379" r:id="rId13"/>
    <p:sldId id="380" r:id="rId14"/>
    <p:sldId id="359" r:id="rId15"/>
    <p:sldId id="382" r:id="rId16"/>
    <p:sldId id="381" r:id="rId17"/>
    <p:sldId id="364" r:id="rId18"/>
    <p:sldId id="362" r:id="rId19"/>
    <p:sldId id="369" r:id="rId20"/>
    <p:sldId id="383" r:id="rId21"/>
    <p:sldId id="365" r:id="rId22"/>
    <p:sldId id="366" r:id="rId23"/>
    <p:sldId id="376" r:id="rId24"/>
    <p:sldId id="384" r:id="rId25"/>
  </p:sldIdLst>
  <p:sldSz cx="9144000" cy="6858000" type="screen4x3"/>
  <p:notesSz cx="6797675" cy="9928225"/>
  <p:custDataLst>
    <p:tags r:id="rId28"/>
  </p:custDataLst>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296" y="78"/>
      </p:cViewPr>
      <p:guideLst>
        <p:guide orient="horz" pos="2160"/>
        <p:guide pos="2880"/>
      </p:guideLst>
    </p:cSldViewPr>
  </p:slideViewPr>
  <p:notesTextViewPr>
    <p:cViewPr>
      <p:scale>
        <a:sx n="1" d="1"/>
        <a:sy n="1" d="1"/>
      </p:scale>
      <p:origin x="0" y="0"/>
    </p:cViewPr>
  </p:notesTextViewPr>
  <p:notesViewPr>
    <p:cSldViewPr>
      <p:cViewPr varScale="1">
        <p:scale>
          <a:sx n="58" d="100"/>
          <a:sy n="58" d="100"/>
        </p:scale>
        <p:origin x="-2496"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gs" Target="tags/tag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3CB80EE9-3308-4CEC-9C62-2861D3EF6E9E}" type="datetimeFigureOut">
              <a:rPr lang="es-MX" smtClean="0"/>
              <a:t>13/03/2019</a:t>
            </a:fld>
            <a:endParaRPr lang="es-MX"/>
          </a:p>
        </p:txBody>
      </p:sp>
      <p:sp>
        <p:nvSpPr>
          <p:cNvPr id="4" name="3 Marcador de pie de página"/>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B3E8B86E-5A5E-4164-B7A4-73ED18875381}" type="slidenum">
              <a:rPr lang="es-MX" smtClean="0"/>
              <a:t>‹Nº›</a:t>
            </a:fld>
            <a:endParaRPr lang="es-MX"/>
          </a:p>
        </p:txBody>
      </p:sp>
    </p:spTree>
    <p:extLst>
      <p:ext uri="{BB962C8B-B14F-4D97-AF65-F5344CB8AC3E}">
        <p14:creationId xmlns:p14="http://schemas.microsoft.com/office/powerpoint/2010/main" val="32482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A3F40C5D-3152-4FC4-B330-EC27EF3B70D5}" type="datetimeFigureOut">
              <a:rPr lang="es-MX" smtClean="0"/>
              <a:t>13/03/2019</a:t>
            </a:fld>
            <a:endParaRPr lang="es-MX"/>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457557EB-B507-42EC-8202-A96869623EC4}" type="slidenum">
              <a:rPr lang="es-MX" smtClean="0"/>
              <a:t>‹Nº›</a:t>
            </a:fld>
            <a:endParaRPr lang="es-MX"/>
          </a:p>
        </p:txBody>
      </p:sp>
    </p:spTree>
    <p:extLst>
      <p:ext uri="{BB962C8B-B14F-4D97-AF65-F5344CB8AC3E}">
        <p14:creationId xmlns:p14="http://schemas.microsoft.com/office/powerpoint/2010/main" val="3344526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sz="3200">
                <a:solidFill>
                  <a:schemeClr val="tx1"/>
                </a:solidFill>
                <a:latin typeface="Impact" pitchFamily="34" charset="0"/>
              </a:defRPr>
            </a:lvl1pPr>
            <a:lvl2pPr marL="742950" indent="-285750">
              <a:defRPr sz="3200">
                <a:solidFill>
                  <a:schemeClr val="tx1"/>
                </a:solidFill>
                <a:latin typeface="Impact" pitchFamily="34" charset="0"/>
              </a:defRPr>
            </a:lvl2pPr>
            <a:lvl3pPr marL="1143000" indent="-228600">
              <a:defRPr sz="3200">
                <a:solidFill>
                  <a:schemeClr val="tx1"/>
                </a:solidFill>
                <a:latin typeface="Impact" pitchFamily="34" charset="0"/>
              </a:defRPr>
            </a:lvl3pPr>
            <a:lvl4pPr marL="1600200" indent="-228600">
              <a:defRPr sz="3200">
                <a:solidFill>
                  <a:schemeClr val="tx1"/>
                </a:solidFill>
                <a:latin typeface="Impact" pitchFamily="34" charset="0"/>
              </a:defRPr>
            </a:lvl4pPr>
            <a:lvl5pPr marL="2057400" indent="-228600">
              <a:defRPr sz="3200">
                <a:solidFill>
                  <a:schemeClr val="tx1"/>
                </a:solidFill>
                <a:latin typeface="Impact" pitchFamily="34" charset="0"/>
              </a:defRPr>
            </a:lvl5pPr>
            <a:lvl6pPr marL="2514600" indent="-228600" algn="ctr" eaLnBrk="0" fontAlgn="base" hangingPunct="0">
              <a:spcBef>
                <a:spcPct val="0"/>
              </a:spcBef>
              <a:spcAft>
                <a:spcPct val="0"/>
              </a:spcAft>
              <a:defRPr sz="3200">
                <a:solidFill>
                  <a:schemeClr val="tx1"/>
                </a:solidFill>
                <a:latin typeface="Impact" pitchFamily="34" charset="0"/>
              </a:defRPr>
            </a:lvl6pPr>
            <a:lvl7pPr marL="2971800" indent="-228600" algn="ctr" eaLnBrk="0" fontAlgn="base" hangingPunct="0">
              <a:spcBef>
                <a:spcPct val="0"/>
              </a:spcBef>
              <a:spcAft>
                <a:spcPct val="0"/>
              </a:spcAft>
              <a:defRPr sz="3200">
                <a:solidFill>
                  <a:schemeClr val="tx1"/>
                </a:solidFill>
                <a:latin typeface="Impact" pitchFamily="34" charset="0"/>
              </a:defRPr>
            </a:lvl7pPr>
            <a:lvl8pPr marL="3429000" indent="-228600" algn="ctr" eaLnBrk="0" fontAlgn="base" hangingPunct="0">
              <a:spcBef>
                <a:spcPct val="0"/>
              </a:spcBef>
              <a:spcAft>
                <a:spcPct val="0"/>
              </a:spcAft>
              <a:defRPr sz="3200">
                <a:solidFill>
                  <a:schemeClr val="tx1"/>
                </a:solidFill>
                <a:latin typeface="Impact" pitchFamily="34" charset="0"/>
              </a:defRPr>
            </a:lvl8pPr>
            <a:lvl9pPr marL="3886200" indent="-228600" algn="ctr" eaLnBrk="0" fontAlgn="base" hangingPunct="0">
              <a:spcBef>
                <a:spcPct val="0"/>
              </a:spcBef>
              <a:spcAft>
                <a:spcPct val="0"/>
              </a:spcAft>
              <a:defRPr sz="3200">
                <a:solidFill>
                  <a:schemeClr val="tx1"/>
                </a:solidFill>
                <a:latin typeface="Impact" pitchFamily="34" charset="0"/>
              </a:defRPr>
            </a:lvl9pPr>
          </a:lstStyle>
          <a:p>
            <a:fld id="{A38FCF57-A82E-4363-BC59-DD3E8C98F257}" type="slidenum">
              <a:rPr lang="es-MX" sz="1200">
                <a:solidFill>
                  <a:prstClr val="black"/>
                </a:solidFill>
                <a:latin typeface="Times New Roman" pitchFamily="18" charset="0"/>
              </a:rPr>
              <a:pPr/>
              <a:t>2</a:t>
            </a:fld>
            <a:endParaRPr lang="es-MX" sz="1200">
              <a:solidFill>
                <a:prstClr val="black"/>
              </a:solidFill>
              <a:latin typeface="Times New Roman" pitchFamily="18"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endParaRPr lang="es-MX"/>
          </a:p>
        </p:txBody>
      </p:sp>
    </p:spTree>
    <p:extLst>
      <p:ext uri="{BB962C8B-B14F-4D97-AF65-F5344CB8AC3E}">
        <p14:creationId xmlns:p14="http://schemas.microsoft.com/office/powerpoint/2010/main" val="1815710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60176DEA-BB31-4689-B269-1CFB4FFEACDD}" type="slidenum">
              <a:rPr lang="es-ES">
                <a:solidFill>
                  <a:prstClr val="black"/>
                </a:solidFill>
              </a:rPr>
              <a:pPr/>
              <a:t>8</a:t>
            </a:fld>
            <a:endParaRPr lang="es-ES">
              <a:solidFill>
                <a:prstClr val="black"/>
              </a:solidFill>
            </a:endParaRPr>
          </a:p>
        </p:txBody>
      </p:sp>
      <p:sp>
        <p:nvSpPr>
          <p:cNvPr id="116739" name="Rectangle 2"/>
          <p:cNvSpPr>
            <a:spLocks noGrp="1" noRot="1" noChangeAspect="1" noChangeArrowheads="1" noTextEdit="1"/>
          </p:cNvSpPr>
          <p:nvPr>
            <p:ph type="sldImg"/>
          </p:nvPr>
        </p:nvSpPr>
        <p:spPr>
          <a:xfrm>
            <a:off x="941388" y="755650"/>
            <a:ext cx="4914900" cy="3686175"/>
          </a:xfrm>
          <a:ln/>
        </p:spPr>
      </p:sp>
      <p:sp>
        <p:nvSpPr>
          <p:cNvPr id="116740" name="Rectangle 3"/>
          <p:cNvSpPr>
            <a:spLocks noGrp="1" noChangeArrowheads="1"/>
          </p:cNvSpPr>
          <p:nvPr>
            <p:ph type="body" idx="1"/>
          </p:nvPr>
        </p:nvSpPr>
        <p:spPr>
          <a:xfrm>
            <a:off x="904805" y="4691884"/>
            <a:ext cx="4988066" cy="4528035"/>
          </a:xfrm>
          <a:noFill/>
          <a:ln/>
        </p:spPr>
        <p:txBody>
          <a:bodyPr/>
          <a:lstStyle/>
          <a:p>
            <a:pPr eaLnBrk="1" hangingPunct="1"/>
            <a:endParaRPr lang="es-ES"/>
          </a:p>
        </p:txBody>
      </p:sp>
    </p:spTree>
    <p:extLst>
      <p:ext uri="{BB962C8B-B14F-4D97-AF65-F5344CB8AC3E}">
        <p14:creationId xmlns:p14="http://schemas.microsoft.com/office/powerpoint/2010/main" val="4077778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2F8E99-0DD8-4C0B-A284-C2D7A61F9F0A}" type="slidenum">
              <a:rPr lang="es-MX">
                <a:solidFill>
                  <a:prstClr val="black"/>
                </a:solidFill>
              </a:rPr>
              <a:pPr/>
              <a:t>12</a:t>
            </a:fld>
            <a:endParaRPr lang="es-MX">
              <a:solidFill>
                <a:prstClr val="black"/>
              </a:solidFill>
            </a:endParaRPr>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728998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defRPr sz="3200">
                <a:solidFill>
                  <a:schemeClr val="tx1"/>
                </a:solidFill>
                <a:latin typeface="Impact" pitchFamily="34" charset="0"/>
              </a:defRPr>
            </a:lvl1pPr>
            <a:lvl2pPr marL="742950" indent="-285750">
              <a:defRPr sz="3200">
                <a:solidFill>
                  <a:schemeClr val="tx1"/>
                </a:solidFill>
                <a:latin typeface="Impact" pitchFamily="34" charset="0"/>
              </a:defRPr>
            </a:lvl2pPr>
            <a:lvl3pPr marL="1143000" indent="-228600">
              <a:defRPr sz="3200">
                <a:solidFill>
                  <a:schemeClr val="tx1"/>
                </a:solidFill>
                <a:latin typeface="Impact" pitchFamily="34" charset="0"/>
              </a:defRPr>
            </a:lvl3pPr>
            <a:lvl4pPr marL="1600200" indent="-228600">
              <a:defRPr sz="3200">
                <a:solidFill>
                  <a:schemeClr val="tx1"/>
                </a:solidFill>
                <a:latin typeface="Impact" pitchFamily="34" charset="0"/>
              </a:defRPr>
            </a:lvl4pPr>
            <a:lvl5pPr marL="2057400" indent="-228600">
              <a:defRPr sz="3200">
                <a:solidFill>
                  <a:schemeClr val="tx1"/>
                </a:solidFill>
                <a:latin typeface="Impact" pitchFamily="34" charset="0"/>
              </a:defRPr>
            </a:lvl5pPr>
            <a:lvl6pPr marL="2514600" indent="-228600" algn="ctr" eaLnBrk="0" fontAlgn="base" hangingPunct="0">
              <a:spcBef>
                <a:spcPct val="0"/>
              </a:spcBef>
              <a:spcAft>
                <a:spcPct val="0"/>
              </a:spcAft>
              <a:defRPr sz="3200">
                <a:solidFill>
                  <a:schemeClr val="tx1"/>
                </a:solidFill>
                <a:latin typeface="Impact" pitchFamily="34" charset="0"/>
              </a:defRPr>
            </a:lvl6pPr>
            <a:lvl7pPr marL="2971800" indent="-228600" algn="ctr" eaLnBrk="0" fontAlgn="base" hangingPunct="0">
              <a:spcBef>
                <a:spcPct val="0"/>
              </a:spcBef>
              <a:spcAft>
                <a:spcPct val="0"/>
              </a:spcAft>
              <a:defRPr sz="3200">
                <a:solidFill>
                  <a:schemeClr val="tx1"/>
                </a:solidFill>
                <a:latin typeface="Impact" pitchFamily="34" charset="0"/>
              </a:defRPr>
            </a:lvl7pPr>
            <a:lvl8pPr marL="3429000" indent="-228600" algn="ctr" eaLnBrk="0" fontAlgn="base" hangingPunct="0">
              <a:spcBef>
                <a:spcPct val="0"/>
              </a:spcBef>
              <a:spcAft>
                <a:spcPct val="0"/>
              </a:spcAft>
              <a:defRPr sz="3200">
                <a:solidFill>
                  <a:schemeClr val="tx1"/>
                </a:solidFill>
                <a:latin typeface="Impact" pitchFamily="34" charset="0"/>
              </a:defRPr>
            </a:lvl8pPr>
            <a:lvl9pPr marL="3886200" indent="-228600" algn="ctr" eaLnBrk="0" fontAlgn="base" hangingPunct="0">
              <a:spcBef>
                <a:spcPct val="0"/>
              </a:spcBef>
              <a:spcAft>
                <a:spcPct val="0"/>
              </a:spcAft>
              <a:defRPr sz="3200">
                <a:solidFill>
                  <a:schemeClr val="tx1"/>
                </a:solidFill>
                <a:latin typeface="Impact" pitchFamily="34" charset="0"/>
              </a:defRPr>
            </a:lvl9pPr>
          </a:lstStyle>
          <a:p>
            <a:fld id="{94F12664-6790-4BAC-BEA0-F04BF2D38D8B}" type="slidenum">
              <a:rPr lang="es-MX" sz="1200">
                <a:solidFill>
                  <a:prstClr val="black"/>
                </a:solidFill>
                <a:latin typeface="Times New Roman" pitchFamily="18" charset="0"/>
              </a:rPr>
              <a:pPr/>
              <a:t>13</a:t>
            </a:fld>
            <a:endParaRPr lang="es-MX" sz="1200">
              <a:solidFill>
                <a:prstClr val="black"/>
              </a:solidFill>
              <a:latin typeface="Times New Roman" pitchFamily="18" charset="0"/>
            </a:endParaRPr>
          </a:p>
        </p:txBody>
      </p:sp>
      <p:sp>
        <p:nvSpPr>
          <p:cNvPr id="35843" name="Rectangle 2"/>
          <p:cNvSpPr>
            <a:spLocks noGrp="1" noRot="1" noChangeAspect="1" noChangeArrowheads="1" noTextEdit="1"/>
          </p:cNvSpPr>
          <p:nvPr>
            <p:ph type="sldImg"/>
          </p:nvPr>
        </p:nvSpPr>
        <p:spPr>
          <a:xfrm>
            <a:off x="971550" y="768350"/>
            <a:ext cx="4899025" cy="3675063"/>
          </a:xfrm>
          <a:ln w="12700" cap="flat"/>
        </p:spPr>
      </p:sp>
      <p:sp>
        <p:nvSpPr>
          <p:cNvPr id="35844" name="Rectangle 3"/>
          <p:cNvSpPr>
            <a:spLocks noGrp="1" noChangeArrowheads="1"/>
          </p:cNvSpPr>
          <p:nvPr>
            <p:ph type="body" idx="1"/>
          </p:nvPr>
        </p:nvSpPr>
        <p:spPr>
          <a:xfrm>
            <a:off x="933108" y="4752104"/>
            <a:ext cx="4977093" cy="4445293"/>
          </a:xfrm>
          <a:noFill/>
        </p:spPr>
        <p:txBody>
          <a:bodyPr lIns="92075" tIns="46038" rIns="92075" bIns="46038"/>
          <a:lstStyle/>
          <a:p>
            <a:pPr>
              <a:spcBef>
                <a:spcPct val="0"/>
              </a:spcBef>
            </a:pPr>
            <a:endParaRPr kumimoji="0" lang="es-MX" sz="2400"/>
          </a:p>
        </p:txBody>
      </p:sp>
    </p:spTree>
    <p:extLst>
      <p:ext uri="{BB962C8B-B14F-4D97-AF65-F5344CB8AC3E}">
        <p14:creationId xmlns:p14="http://schemas.microsoft.com/office/powerpoint/2010/main" val="848774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dirty="0">
              <a:solidFill>
                <a:srgbClr val="E7DEC9">
                  <a:shade val="50000"/>
                  <a:satMod val="200000"/>
                </a:srgb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r>
              <a:rPr lang="es-ES" dirty="0">
                <a:solidFill>
                  <a:srgbClr val="E7DEC9">
                    <a:shade val="50000"/>
                    <a:satMod val="200000"/>
                  </a:srgbClr>
                </a:solidFill>
              </a:rPr>
              <a:t>JMV</a:t>
            </a: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DCB6C27A-9D12-49E6-AB93-E0B71F90C491}" type="slidenum">
              <a:rPr lang="es-ES" smtClean="0">
                <a:solidFill>
                  <a:srgbClr val="E7DEC9">
                    <a:shade val="50000"/>
                    <a:satMod val="200000"/>
                  </a:srgbClr>
                </a:solidFill>
              </a:rPr>
              <a:pPr/>
              <a:t>‹Nº›</a:t>
            </a:fld>
            <a:endParaRPr lang="es-ES">
              <a:solidFill>
                <a:srgbClr val="E7DEC9">
                  <a:shade val="50000"/>
                  <a:satMod val="200000"/>
                </a:srgbClr>
              </a:solidFill>
            </a:endParaRPr>
          </a:p>
        </p:txBody>
      </p:sp>
    </p:spTree>
    <p:extLst>
      <p:ext uri="{BB962C8B-B14F-4D97-AF65-F5344CB8AC3E}">
        <p14:creationId xmlns:p14="http://schemas.microsoft.com/office/powerpoint/2010/main" val="2819263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endParaRPr lang="es-ES">
              <a:solidFill>
                <a:srgbClr val="E7DEC9">
                  <a:shade val="50000"/>
                  <a:satMod val="200000"/>
                </a:srgb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r>
              <a:rPr lang="es-ES" dirty="0">
                <a:solidFill>
                  <a:srgbClr val="E7DEC9">
                    <a:shade val="50000"/>
                    <a:satMod val="200000"/>
                  </a:srgbClr>
                </a:solidFill>
              </a:rPr>
              <a:t>JMV</a:t>
            </a: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E4B6A153-DC85-4443-929E-1CBFEAC2BCEC}" type="slidenum">
              <a:rPr lang="es-ES" smtClean="0">
                <a:solidFill>
                  <a:srgbClr val="E7DEC9">
                    <a:shade val="50000"/>
                    <a:satMod val="200000"/>
                  </a:srgbClr>
                </a:solidFill>
              </a:rPr>
              <a:pPr/>
              <a:t>‹Nº›</a:t>
            </a:fld>
            <a:endParaRPr lang="es-ES">
              <a:solidFill>
                <a:srgbClr val="E7DEC9">
                  <a:shade val="50000"/>
                  <a:satMod val="200000"/>
                </a:srgbClr>
              </a:solidFill>
            </a:endParaRPr>
          </a:p>
        </p:txBody>
      </p:sp>
    </p:spTree>
    <p:extLst>
      <p:ext uri="{BB962C8B-B14F-4D97-AF65-F5344CB8AC3E}">
        <p14:creationId xmlns:p14="http://schemas.microsoft.com/office/powerpoint/2010/main" val="2245282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F61E5B-3933-4591-A165-A3C79AD7D76F}"/>
              </a:ext>
            </a:extLst>
          </p:cNvPr>
          <p:cNvSpPr>
            <a:spLocks noGrp="1"/>
          </p:cNvSpPr>
          <p:nvPr>
            <p:ph type="title"/>
          </p:nvPr>
        </p:nvSpPr>
        <p:spPr/>
        <p:txBody>
          <a:bodyPr/>
          <a:lstStyle/>
          <a:p>
            <a:r>
              <a:rPr lang="es-ES"/>
              <a:t>Haga clic para modificar el estilo de título del patrón</a:t>
            </a:r>
            <a:endParaRPr lang="es-MX"/>
          </a:p>
        </p:txBody>
      </p:sp>
    </p:spTree>
    <p:extLst>
      <p:ext uri="{BB962C8B-B14F-4D97-AF65-F5344CB8AC3E}">
        <p14:creationId xmlns:p14="http://schemas.microsoft.com/office/powerpoint/2010/main" val="3856405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a:solidFill>
                <a:srgbClr val="E7DEC9">
                  <a:shade val="50000"/>
                  <a:satMod val="200000"/>
                </a:srgb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solidFill>
                <a:srgbClr val="E7DEC9">
                  <a:shade val="50000"/>
                  <a:satMod val="200000"/>
                </a:srgbClr>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3AA05133-EBC7-41E4-8B08-E170DD3CC93B}" type="slidenum">
              <a:rPr lang="es-ES" smtClean="0">
                <a:solidFill>
                  <a:srgbClr val="E7DEC9">
                    <a:shade val="50000"/>
                    <a:satMod val="200000"/>
                  </a:srgbClr>
                </a:solidFill>
              </a:rPr>
              <a:pPr/>
              <a:t>‹Nº›</a:t>
            </a:fld>
            <a:endParaRPr lang="es-ES">
              <a:solidFill>
                <a:srgbClr val="E7DEC9">
                  <a:shade val="50000"/>
                  <a:satMod val="200000"/>
                </a:srgbClr>
              </a:solidFill>
            </a:endParaRPr>
          </a:p>
        </p:txBody>
      </p:sp>
    </p:spTree>
    <p:extLst>
      <p:ext uri="{BB962C8B-B14F-4D97-AF65-F5344CB8AC3E}">
        <p14:creationId xmlns:p14="http://schemas.microsoft.com/office/powerpoint/2010/main" val="1674223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a:solidFill>
                <a:srgbClr val="E7DEC9">
                  <a:shade val="50000"/>
                  <a:satMod val="200000"/>
                </a:srgb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solidFill>
                <a:srgbClr val="E7DEC9">
                  <a:shade val="50000"/>
                  <a:satMod val="200000"/>
                </a:srgbClr>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71E1D746-5A26-4F70-9B09-3F1DCED6365A}" type="slidenum">
              <a:rPr lang="es-ES" smtClean="0">
                <a:solidFill>
                  <a:srgbClr val="E7DEC9">
                    <a:shade val="50000"/>
                    <a:satMod val="200000"/>
                  </a:srgbClr>
                </a:solidFill>
              </a:rPr>
              <a:pPr/>
              <a:t>‹Nº›</a:t>
            </a:fld>
            <a:endParaRPr lang="es-ES">
              <a:solidFill>
                <a:srgbClr val="E7DEC9">
                  <a:shade val="50000"/>
                  <a:satMod val="200000"/>
                </a:srgbClr>
              </a:solidFill>
            </a:endParaRPr>
          </a:p>
        </p:txBody>
      </p:sp>
    </p:spTree>
    <p:extLst>
      <p:ext uri="{BB962C8B-B14F-4D97-AF65-F5344CB8AC3E}">
        <p14:creationId xmlns:p14="http://schemas.microsoft.com/office/powerpoint/2010/main" val="42338769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609600" y="304800"/>
            <a:ext cx="7772400" cy="1143000"/>
          </a:xfrm>
        </p:spPr>
        <p:txBody>
          <a:bodyPr/>
          <a:lstStyle/>
          <a:p>
            <a:r>
              <a:rPr lang="es-ES"/>
              <a:t>Haga clic para modificar el estilo de título del patrón</a:t>
            </a:r>
            <a:endParaRPr lang="es-MX"/>
          </a:p>
        </p:txBody>
      </p:sp>
      <p:sp>
        <p:nvSpPr>
          <p:cNvPr id="3" name="2 Marcador de tabla"/>
          <p:cNvSpPr>
            <a:spLocks noGrp="1"/>
          </p:cNvSpPr>
          <p:nvPr>
            <p:ph type="tbl" idx="1"/>
          </p:nvPr>
        </p:nvSpPr>
        <p:spPr>
          <a:xfrm>
            <a:off x="838200" y="1905000"/>
            <a:ext cx="7772400" cy="4114800"/>
          </a:xfrm>
        </p:spPr>
        <p:txBody>
          <a:bodyPr/>
          <a:lstStyle/>
          <a:p>
            <a:endParaRPr lang="es-MX"/>
          </a:p>
        </p:txBody>
      </p:sp>
      <p:sp>
        <p:nvSpPr>
          <p:cNvPr id="4" name="3 Marcador de fecha"/>
          <p:cNvSpPr>
            <a:spLocks noGrp="1"/>
          </p:cNvSpPr>
          <p:nvPr>
            <p:ph type="dt" sz="half" idx="10"/>
          </p:nvPr>
        </p:nvSpPr>
        <p:spPr>
          <a:xfrm>
            <a:off x="685800" y="6248400"/>
            <a:ext cx="1905000" cy="457200"/>
          </a:xfrm>
          <a:prstGeom prst="rect">
            <a:avLst/>
          </a:prstGeom>
        </p:spPr>
        <p:txBody>
          <a:bodyPr/>
          <a:lstStyle>
            <a:lvl1pPr>
              <a:defRPr/>
            </a:lvl1pPr>
          </a:lstStyle>
          <a:p>
            <a:endParaRPr lang="es-ES">
              <a:solidFill>
                <a:srgbClr val="E7DEC9">
                  <a:shade val="50000"/>
                  <a:satMod val="200000"/>
                </a:srgbClr>
              </a:solidFill>
            </a:endParaRPr>
          </a:p>
        </p:txBody>
      </p:sp>
      <p:sp>
        <p:nvSpPr>
          <p:cNvPr id="5" name="4 Marcador de pie de página"/>
          <p:cNvSpPr>
            <a:spLocks noGrp="1"/>
          </p:cNvSpPr>
          <p:nvPr>
            <p:ph type="ftr" sz="quarter" idx="11"/>
          </p:nvPr>
        </p:nvSpPr>
        <p:spPr>
          <a:xfrm>
            <a:off x="3124200" y="6248400"/>
            <a:ext cx="2895600" cy="457200"/>
          </a:xfrm>
          <a:prstGeom prst="rect">
            <a:avLst/>
          </a:prstGeom>
        </p:spPr>
        <p:txBody>
          <a:bodyPr/>
          <a:lstStyle>
            <a:lvl1pPr>
              <a:defRPr/>
            </a:lvl1pPr>
          </a:lstStyle>
          <a:p>
            <a:endParaRPr lang="es-ES">
              <a:solidFill>
                <a:srgbClr val="E7DEC9">
                  <a:shade val="50000"/>
                  <a:satMod val="200000"/>
                </a:srgbClr>
              </a:solidFill>
            </a:endParaRPr>
          </a:p>
        </p:txBody>
      </p:sp>
      <p:sp>
        <p:nvSpPr>
          <p:cNvPr id="6" name="5 Marcador de número de diapositiva"/>
          <p:cNvSpPr>
            <a:spLocks noGrp="1"/>
          </p:cNvSpPr>
          <p:nvPr>
            <p:ph type="sldNum" sz="quarter" idx="12"/>
          </p:nvPr>
        </p:nvSpPr>
        <p:spPr>
          <a:xfrm>
            <a:off x="6553200" y="6248400"/>
            <a:ext cx="1905000" cy="457200"/>
          </a:xfrm>
          <a:prstGeom prst="rect">
            <a:avLst/>
          </a:prstGeom>
        </p:spPr>
        <p:txBody>
          <a:bodyPr/>
          <a:lstStyle>
            <a:lvl1pPr>
              <a:defRPr/>
            </a:lvl1pPr>
          </a:lstStyle>
          <a:p>
            <a:fld id="{5A68A423-C04A-4C3B-A15E-AB6965B006C1}" type="slidenum">
              <a:rPr lang="es-ES">
                <a:solidFill>
                  <a:srgbClr val="E7DEC9">
                    <a:shade val="50000"/>
                    <a:satMod val="200000"/>
                  </a:srgbClr>
                </a:solidFill>
              </a:rPr>
              <a:pPr/>
              <a:t>‹Nº›</a:t>
            </a:fld>
            <a:endParaRPr lang="es-ES">
              <a:solidFill>
                <a:srgbClr val="E7DEC9">
                  <a:shade val="50000"/>
                  <a:satMod val="200000"/>
                </a:srgbClr>
              </a:solidFill>
            </a:endParaRPr>
          </a:p>
        </p:txBody>
      </p:sp>
    </p:spTree>
    <p:extLst>
      <p:ext uri="{BB962C8B-B14F-4D97-AF65-F5344CB8AC3E}">
        <p14:creationId xmlns:p14="http://schemas.microsoft.com/office/powerpoint/2010/main" val="3836493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C9B91A-A2C4-40B0-9EEE-A0EA170DABA2}"/>
              </a:ext>
            </a:extLst>
          </p:cNvPr>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CDEDE0E3-7A36-4126-9A1E-7D7EF43595A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82331CB7-E124-463A-99F1-038BB99FDE81}"/>
              </a:ext>
            </a:extLst>
          </p:cNvPr>
          <p:cNvSpPr>
            <a:spLocks noGrp="1"/>
          </p:cNvSpPr>
          <p:nvPr>
            <p:ph type="dt" sz="half" idx="10"/>
          </p:nvPr>
        </p:nvSpPr>
        <p:spPr/>
        <p:txBody>
          <a:bodyPr/>
          <a:lstStyle/>
          <a:p>
            <a:fld id="{650DEB42-58F2-4A9A-86DD-B74B9AC87BE6}" type="datetimeFigureOut">
              <a:rPr lang="es-MX" smtClean="0"/>
              <a:t>13/03/2019</a:t>
            </a:fld>
            <a:endParaRPr lang="es-MX"/>
          </a:p>
        </p:txBody>
      </p:sp>
      <p:sp>
        <p:nvSpPr>
          <p:cNvPr id="5" name="Marcador de pie de página 4">
            <a:extLst>
              <a:ext uri="{FF2B5EF4-FFF2-40B4-BE49-F238E27FC236}">
                <a16:creationId xmlns:a16="http://schemas.microsoft.com/office/drawing/2014/main" id="{6FB58DC3-2CE9-446D-9B4F-AD06B867F78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21EB73F-24DE-4EB2-AD56-9DEFB49F5CED}"/>
              </a:ext>
            </a:extLst>
          </p:cNvPr>
          <p:cNvSpPr>
            <a:spLocks noGrp="1"/>
          </p:cNvSpPr>
          <p:nvPr>
            <p:ph type="sldNum" sz="quarter" idx="12"/>
          </p:nvPr>
        </p:nvSpPr>
        <p:spPr/>
        <p:txBody>
          <a:bodyPr/>
          <a:lstStyle/>
          <a:p>
            <a:fld id="{B9F5821C-3339-4FB2-98D2-5329C4556CDE}" type="slidenum">
              <a:rPr lang="es-MX" smtClean="0"/>
              <a:t>‹Nº›</a:t>
            </a:fld>
            <a:endParaRPr lang="es-MX"/>
          </a:p>
        </p:txBody>
      </p:sp>
    </p:spTree>
    <p:extLst>
      <p:ext uri="{BB962C8B-B14F-4D97-AF65-F5344CB8AC3E}">
        <p14:creationId xmlns:p14="http://schemas.microsoft.com/office/powerpoint/2010/main" val="3835708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61A645-8962-4DB5-A06C-1B78BEB1875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3068B4E4-BF8E-4E1A-9324-DE2F01665B83}"/>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E3E8634C-2DE2-4650-9ABF-8035B3F8731D}"/>
              </a:ext>
            </a:extLst>
          </p:cNvPr>
          <p:cNvSpPr>
            <a:spLocks noGrp="1"/>
          </p:cNvSpPr>
          <p:nvPr>
            <p:ph type="dt" sz="half" idx="10"/>
          </p:nvPr>
        </p:nvSpPr>
        <p:spPr/>
        <p:txBody>
          <a:bodyPr/>
          <a:lstStyle/>
          <a:p>
            <a:fld id="{650DEB42-58F2-4A9A-86DD-B74B9AC87BE6}" type="datetimeFigureOut">
              <a:rPr lang="es-MX" smtClean="0"/>
              <a:t>13/03/2019</a:t>
            </a:fld>
            <a:endParaRPr lang="es-MX"/>
          </a:p>
        </p:txBody>
      </p:sp>
      <p:sp>
        <p:nvSpPr>
          <p:cNvPr id="5" name="Marcador de pie de página 4">
            <a:extLst>
              <a:ext uri="{FF2B5EF4-FFF2-40B4-BE49-F238E27FC236}">
                <a16:creationId xmlns:a16="http://schemas.microsoft.com/office/drawing/2014/main" id="{069B56B2-25D1-4F86-A5E5-CB33BA8ED82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2E99859-B771-4D85-995D-C99E9C577F12}"/>
              </a:ext>
            </a:extLst>
          </p:cNvPr>
          <p:cNvSpPr>
            <a:spLocks noGrp="1"/>
          </p:cNvSpPr>
          <p:nvPr>
            <p:ph type="sldNum" sz="quarter" idx="12"/>
          </p:nvPr>
        </p:nvSpPr>
        <p:spPr/>
        <p:txBody>
          <a:bodyPr/>
          <a:lstStyle/>
          <a:p>
            <a:fld id="{B9F5821C-3339-4FB2-98D2-5329C4556CDE}" type="slidenum">
              <a:rPr lang="es-MX" smtClean="0"/>
              <a:t>‹Nº›</a:t>
            </a:fld>
            <a:endParaRPr lang="es-MX"/>
          </a:p>
        </p:txBody>
      </p:sp>
    </p:spTree>
    <p:extLst>
      <p:ext uri="{BB962C8B-B14F-4D97-AF65-F5344CB8AC3E}">
        <p14:creationId xmlns:p14="http://schemas.microsoft.com/office/powerpoint/2010/main" val="4232286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15333F-689A-469E-9817-B67D4D91FB12}"/>
              </a:ext>
            </a:extLst>
          </p:cNvPr>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162182C5-FC3D-486C-92D6-7D1640DD58ED}"/>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9B830F33-87AF-4EFA-BB05-91A311B99AFF}"/>
              </a:ext>
            </a:extLst>
          </p:cNvPr>
          <p:cNvSpPr>
            <a:spLocks noGrp="1"/>
          </p:cNvSpPr>
          <p:nvPr>
            <p:ph type="dt" sz="half" idx="10"/>
          </p:nvPr>
        </p:nvSpPr>
        <p:spPr/>
        <p:txBody>
          <a:bodyPr/>
          <a:lstStyle/>
          <a:p>
            <a:fld id="{650DEB42-58F2-4A9A-86DD-B74B9AC87BE6}" type="datetimeFigureOut">
              <a:rPr lang="es-MX" smtClean="0"/>
              <a:t>13/03/2019</a:t>
            </a:fld>
            <a:endParaRPr lang="es-MX"/>
          </a:p>
        </p:txBody>
      </p:sp>
      <p:sp>
        <p:nvSpPr>
          <p:cNvPr id="5" name="Marcador de pie de página 4">
            <a:extLst>
              <a:ext uri="{FF2B5EF4-FFF2-40B4-BE49-F238E27FC236}">
                <a16:creationId xmlns:a16="http://schemas.microsoft.com/office/drawing/2014/main" id="{E843AA10-E6CE-406F-86FC-EFD1BA5393C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E58D043-0227-4B71-9330-4F4667552E80}"/>
              </a:ext>
            </a:extLst>
          </p:cNvPr>
          <p:cNvSpPr>
            <a:spLocks noGrp="1"/>
          </p:cNvSpPr>
          <p:nvPr>
            <p:ph type="sldNum" sz="quarter" idx="12"/>
          </p:nvPr>
        </p:nvSpPr>
        <p:spPr/>
        <p:txBody>
          <a:bodyPr/>
          <a:lstStyle/>
          <a:p>
            <a:fld id="{B9F5821C-3339-4FB2-98D2-5329C4556CDE}" type="slidenum">
              <a:rPr lang="es-MX" smtClean="0"/>
              <a:t>‹Nº›</a:t>
            </a:fld>
            <a:endParaRPr lang="es-MX"/>
          </a:p>
        </p:txBody>
      </p:sp>
    </p:spTree>
    <p:extLst>
      <p:ext uri="{BB962C8B-B14F-4D97-AF65-F5344CB8AC3E}">
        <p14:creationId xmlns:p14="http://schemas.microsoft.com/office/powerpoint/2010/main" val="5675076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E0F5A9-209F-43CA-A6B8-E0B46829304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6B087E8-A3CB-461B-A35C-848F40CC76BE}"/>
              </a:ext>
            </a:extLst>
          </p:cNvPr>
          <p:cNvSpPr>
            <a:spLocks noGrp="1"/>
          </p:cNvSpPr>
          <p:nvPr>
            <p:ph sz="half" idx="1"/>
          </p:nvPr>
        </p:nvSpPr>
        <p:spPr>
          <a:xfrm>
            <a:off x="628650" y="1825625"/>
            <a:ext cx="386715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C74FCE6D-F6A4-4F4F-8E23-EA91EF9B53F2}"/>
              </a:ext>
            </a:extLst>
          </p:cNvPr>
          <p:cNvSpPr>
            <a:spLocks noGrp="1"/>
          </p:cNvSpPr>
          <p:nvPr>
            <p:ph sz="half" idx="2"/>
          </p:nvPr>
        </p:nvSpPr>
        <p:spPr>
          <a:xfrm>
            <a:off x="4648200" y="1825625"/>
            <a:ext cx="386715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D635A27F-DAA7-4AE3-BD6C-8E5FE15E88A7}"/>
              </a:ext>
            </a:extLst>
          </p:cNvPr>
          <p:cNvSpPr>
            <a:spLocks noGrp="1"/>
          </p:cNvSpPr>
          <p:nvPr>
            <p:ph type="dt" sz="half" idx="10"/>
          </p:nvPr>
        </p:nvSpPr>
        <p:spPr/>
        <p:txBody>
          <a:bodyPr/>
          <a:lstStyle/>
          <a:p>
            <a:fld id="{650DEB42-58F2-4A9A-86DD-B74B9AC87BE6}" type="datetimeFigureOut">
              <a:rPr lang="es-MX" smtClean="0"/>
              <a:t>13/03/2019</a:t>
            </a:fld>
            <a:endParaRPr lang="es-MX"/>
          </a:p>
        </p:txBody>
      </p:sp>
      <p:sp>
        <p:nvSpPr>
          <p:cNvPr id="6" name="Marcador de pie de página 5">
            <a:extLst>
              <a:ext uri="{FF2B5EF4-FFF2-40B4-BE49-F238E27FC236}">
                <a16:creationId xmlns:a16="http://schemas.microsoft.com/office/drawing/2014/main" id="{61392541-7AD3-40F2-B842-94D8589B76C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E9FE7E43-4A3E-4592-B128-534D27535B3E}"/>
              </a:ext>
            </a:extLst>
          </p:cNvPr>
          <p:cNvSpPr>
            <a:spLocks noGrp="1"/>
          </p:cNvSpPr>
          <p:nvPr>
            <p:ph type="sldNum" sz="quarter" idx="12"/>
          </p:nvPr>
        </p:nvSpPr>
        <p:spPr/>
        <p:txBody>
          <a:bodyPr/>
          <a:lstStyle/>
          <a:p>
            <a:fld id="{B9F5821C-3339-4FB2-98D2-5329C4556CDE}" type="slidenum">
              <a:rPr lang="es-MX" smtClean="0"/>
              <a:t>‹Nº›</a:t>
            </a:fld>
            <a:endParaRPr lang="es-MX"/>
          </a:p>
        </p:txBody>
      </p:sp>
    </p:spTree>
    <p:extLst>
      <p:ext uri="{BB962C8B-B14F-4D97-AF65-F5344CB8AC3E}">
        <p14:creationId xmlns:p14="http://schemas.microsoft.com/office/powerpoint/2010/main" val="1859231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EF8096-05D4-4496-93AB-74F689BE21AA}"/>
              </a:ext>
            </a:extLst>
          </p:cNvPr>
          <p:cNvSpPr>
            <a:spLocks noGrp="1"/>
          </p:cNvSpPr>
          <p:nvPr>
            <p:ph type="title"/>
          </p:nvPr>
        </p:nvSpPr>
        <p:spPr>
          <a:xfrm>
            <a:off x="630238" y="365125"/>
            <a:ext cx="78867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A0515F8E-FB69-4445-957A-A425E3BCC62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472C06FF-1DE7-4B52-A3E7-58C5FA5E5D60}"/>
              </a:ext>
            </a:extLst>
          </p:cNvPr>
          <p:cNvSpPr>
            <a:spLocks noGrp="1"/>
          </p:cNvSpPr>
          <p:nvPr>
            <p:ph sz="half" idx="2"/>
          </p:nvPr>
        </p:nvSpPr>
        <p:spPr>
          <a:xfrm>
            <a:off x="630238" y="2505075"/>
            <a:ext cx="386873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055161E1-12A0-4B61-8B6F-6440EA744EB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0EC54B57-0704-49C3-84EB-D02AB446DE27}"/>
              </a:ext>
            </a:extLst>
          </p:cNvPr>
          <p:cNvSpPr>
            <a:spLocks noGrp="1"/>
          </p:cNvSpPr>
          <p:nvPr>
            <p:ph sz="quarter" idx="4"/>
          </p:nvPr>
        </p:nvSpPr>
        <p:spPr>
          <a:xfrm>
            <a:off x="4629150" y="2505075"/>
            <a:ext cx="38877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3D476CAA-C2AD-41C8-BFED-E6668BDB04E9}"/>
              </a:ext>
            </a:extLst>
          </p:cNvPr>
          <p:cNvSpPr>
            <a:spLocks noGrp="1"/>
          </p:cNvSpPr>
          <p:nvPr>
            <p:ph type="dt" sz="half" idx="10"/>
          </p:nvPr>
        </p:nvSpPr>
        <p:spPr/>
        <p:txBody>
          <a:bodyPr/>
          <a:lstStyle/>
          <a:p>
            <a:fld id="{650DEB42-58F2-4A9A-86DD-B74B9AC87BE6}" type="datetimeFigureOut">
              <a:rPr lang="es-MX" smtClean="0"/>
              <a:t>13/03/2019</a:t>
            </a:fld>
            <a:endParaRPr lang="es-MX"/>
          </a:p>
        </p:txBody>
      </p:sp>
      <p:sp>
        <p:nvSpPr>
          <p:cNvPr id="8" name="Marcador de pie de página 7">
            <a:extLst>
              <a:ext uri="{FF2B5EF4-FFF2-40B4-BE49-F238E27FC236}">
                <a16:creationId xmlns:a16="http://schemas.microsoft.com/office/drawing/2014/main" id="{C5327BCF-FA0D-45DB-8778-5D0FF8BBF9B6}"/>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4398216E-EAA2-428A-A6D7-770CFA7FFC14}"/>
              </a:ext>
            </a:extLst>
          </p:cNvPr>
          <p:cNvSpPr>
            <a:spLocks noGrp="1"/>
          </p:cNvSpPr>
          <p:nvPr>
            <p:ph type="sldNum" sz="quarter" idx="12"/>
          </p:nvPr>
        </p:nvSpPr>
        <p:spPr/>
        <p:txBody>
          <a:bodyPr/>
          <a:lstStyle/>
          <a:p>
            <a:fld id="{B9F5821C-3339-4FB2-98D2-5329C4556CDE}" type="slidenum">
              <a:rPr lang="es-MX" smtClean="0"/>
              <a:t>‹Nº›</a:t>
            </a:fld>
            <a:endParaRPr lang="es-MX"/>
          </a:p>
        </p:txBody>
      </p:sp>
    </p:spTree>
    <p:extLst>
      <p:ext uri="{BB962C8B-B14F-4D97-AF65-F5344CB8AC3E}">
        <p14:creationId xmlns:p14="http://schemas.microsoft.com/office/powerpoint/2010/main" val="1577103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73F957-2401-4EA7-8721-0DA695B9EF59}"/>
              </a:ext>
            </a:extLst>
          </p:cNvPr>
          <p:cNvSpPr>
            <a:spLocks noGrp="1"/>
          </p:cNvSpPr>
          <p:nvPr>
            <p:ph type="title"/>
          </p:nvPr>
        </p:nvSpPr>
        <p:spPr/>
        <p:txBody>
          <a:bodyPr/>
          <a:lstStyle/>
          <a:p>
            <a:r>
              <a:rPr lang="es-ES"/>
              <a:t>Haga clic para modificar el estilo de título del patrón</a:t>
            </a:r>
            <a:endParaRPr lang="es-MX"/>
          </a:p>
        </p:txBody>
      </p:sp>
    </p:spTree>
    <p:extLst>
      <p:ext uri="{BB962C8B-B14F-4D97-AF65-F5344CB8AC3E}">
        <p14:creationId xmlns:p14="http://schemas.microsoft.com/office/powerpoint/2010/main" val="907758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A03E69-98EC-414D-AC99-6C082CD5349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AEE3AEE2-B925-46B4-911E-15C4CB0FF739}"/>
              </a:ext>
            </a:extLst>
          </p:cNvPr>
          <p:cNvSpPr>
            <a:spLocks noGrp="1"/>
          </p:cNvSpPr>
          <p:nvPr>
            <p:ph type="dt" sz="half" idx="10"/>
          </p:nvPr>
        </p:nvSpPr>
        <p:spPr/>
        <p:txBody>
          <a:bodyPr/>
          <a:lstStyle/>
          <a:p>
            <a:fld id="{650DEB42-58F2-4A9A-86DD-B74B9AC87BE6}" type="datetimeFigureOut">
              <a:rPr lang="es-MX" smtClean="0"/>
              <a:t>13/03/2019</a:t>
            </a:fld>
            <a:endParaRPr lang="es-MX"/>
          </a:p>
        </p:txBody>
      </p:sp>
      <p:sp>
        <p:nvSpPr>
          <p:cNvPr id="4" name="Marcador de pie de página 3">
            <a:extLst>
              <a:ext uri="{FF2B5EF4-FFF2-40B4-BE49-F238E27FC236}">
                <a16:creationId xmlns:a16="http://schemas.microsoft.com/office/drawing/2014/main" id="{1866AF24-4339-46A8-9189-FCF3EC148336}"/>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573B9A44-036A-4967-8710-F4E145A4C1CC}"/>
              </a:ext>
            </a:extLst>
          </p:cNvPr>
          <p:cNvSpPr>
            <a:spLocks noGrp="1"/>
          </p:cNvSpPr>
          <p:nvPr>
            <p:ph type="sldNum" sz="quarter" idx="12"/>
          </p:nvPr>
        </p:nvSpPr>
        <p:spPr/>
        <p:txBody>
          <a:bodyPr/>
          <a:lstStyle/>
          <a:p>
            <a:fld id="{B9F5821C-3339-4FB2-98D2-5329C4556CDE}" type="slidenum">
              <a:rPr lang="es-MX" smtClean="0"/>
              <a:t>‹Nº›</a:t>
            </a:fld>
            <a:endParaRPr lang="es-MX"/>
          </a:p>
        </p:txBody>
      </p:sp>
    </p:spTree>
    <p:extLst>
      <p:ext uri="{BB962C8B-B14F-4D97-AF65-F5344CB8AC3E}">
        <p14:creationId xmlns:p14="http://schemas.microsoft.com/office/powerpoint/2010/main" val="2690980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A111DF9-051C-4A03-86FD-8CD3807B8575}"/>
              </a:ext>
            </a:extLst>
          </p:cNvPr>
          <p:cNvSpPr>
            <a:spLocks noGrp="1"/>
          </p:cNvSpPr>
          <p:nvPr>
            <p:ph type="dt" sz="half" idx="10"/>
          </p:nvPr>
        </p:nvSpPr>
        <p:spPr/>
        <p:txBody>
          <a:bodyPr/>
          <a:lstStyle/>
          <a:p>
            <a:fld id="{650DEB42-58F2-4A9A-86DD-B74B9AC87BE6}" type="datetimeFigureOut">
              <a:rPr lang="es-MX" smtClean="0"/>
              <a:t>13/03/2019</a:t>
            </a:fld>
            <a:endParaRPr lang="es-MX"/>
          </a:p>
        </p:txBody>
      </p:sp>
      <p:sp>
        <p:nvSpPr>
          <p:cNvPr id="3" name="Marcador de pie de página 2">
            <a:extLst>
              <a:ext uri="{FF2B5EF4-FFF2-40B4-BE49-F238E27FC236}">
                <a16:creationId xmlns:a16="http://schemas.microsoft.com/office/drawing/2014/main" id="{87C7CC55-5705-4F31-AAB7-B29A86004CF2}"/>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E0C140ED-D26E-42A4-ADE0-2EAE8752BA3F}"/>
              </a:ext>
            </a:extLst>
          </p:cNvPr>
          <p:cNvSpPr>
            <a:spLocks noGrp="1"/>
          </p:cNvSpPr>
          <p:nvPr>
            <p:ph type="sldNum" sz="quarter" idx="12"/>
          </p:nvPr>
        </p:nvSpPr>
        <p:spPr/>
        <p:txBody>
          <a:bodyPr/>
          <a:lstStyle/>
          <a:p>
            <a:fld id="{B9F5821C-3339-4FB2-98D2-5329C4556CDE}" type="slidenum">
              <a:rPr lang="es-MX" smtClean="0"/>
              <a:t>‹Nº›</a:t>
            </a:fld>
            <a:endParaRPr lang="es-MX"/>
          </a:p>
        </p:txBody>
      </p:sp>
    </p:spTree>
    <p:extLst>
      <p:ext uri="{BB962C8B-B14F-4D97-AF65-F5344CB8AC3E}">
        <p14:creationId xmlns:p14="http://schemas.microsoft.com/office/powerpoint/2010/main" val="509333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C3C16E-4AC6-42F5-969A-4DB597978E15}"/>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895B00CA-3182-451B-8892-C59B2BDA6C9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DEF4557C-EAC2-45FF-8A4C-470A127EDD2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490F4181-1EF9-4CE6-9771-874F6AA6314D}"/>
              </a:ext>
            </a:extLst>
          </p:cNvPr>
          <p:cNvSpPr>
            <a:spLocks noGrp="1"/>
          </p:cNvSpPr>
          <p:nvPr>
            <p:ph type="dt" sz="half" idx="10"/>
          </p:nvPr>
        </p:nvSpPr>
        <p:spPr/>
        <p:txBody>
          <a:bodyPr/>
          <a:lstStyle/>
          <a:p>
            <a:fld id="{650DEB42-58F2-4A9A-86DD-B74B9AC87BE6}" type="datetimeFigureOut">
              <a:rPr lang="es-MX" smtClean="0"/>
              <a:t>13/03/2019</a:t>
            </a:fld>
            <a:endParaRPr lang="es-MX"/>
          </a:p>
        </p:txBody>
      </p:sp>
      <p:sp>
        <p:nvSpPr>
          <p:cNvPr id="6" name="Marcador de pie de página 5">
            <a:extLst>
              <a:ext uri="{FF2B5EF4-FFF2-40B4-BE49-F238E27FC236}">
                <a16:creationId xmlns:a16="http://schemas.microsoft.com/office/drawing/2014/main" id="{BA404796-74FC-44B0-8684-7C01DC95E63D}"/>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B1C54EDF-F423-42FD-962A-0C83296F8C36}"/>
              </a:ext>
            </a:extLst>
          </p:cNvPr>
          <p:cNvSpPr>
            <a:spLocks noGrp="1"/>
          </p:cNvSpPr>
          <p:nvPr>
            <p:ph type="sldNum" sz="quarter" idx="12"/>
          </p:nvPr>
        </p:nvSpPr>
        <p:spPr/>
        <p:txBody>
          <a:bodyPr/>
          <a:lstStyle/>
          <a:p>
            <a:fld id="{B9F5821C-3339-4FB2-98D2-5329C4556CDE}" type="slidenum">
              <a:rPr lang="es-MX" smtClean="0"/>
              <a:t>‹Nº›</a:t>
            </a:fld>
            <a:endParaRPr lang="es-MX"/>
          </a:p>
        </p:txBody>
      </p:sp>
    </p:spTree>
    <p:extLst>
      <p:ext uri="{BB962C8B-B14F-4D97-AF65-F5344CB8AC3E}">
        <p14:creationId xmlns:p14="http://schemas.microsoft.com/office/powerpoint/2010/main" val="25119007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B36133-A5A8-4F11-A085-979E0589AD02}"/>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92C8FBD1-46E1-4BD9-849E-3AC49BAE158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D2BD6364-3DBB-4D53-83BB-432896A3404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E405D71A-304A-4039-90E7-C036D3289993}"/>
              </a:ext>
            </a:extLst>
          </p:cNvPr>
          <p:cNvSpPr>
            <a:spLocks noGrp="1"/>
          </p:cNvSpPr>
          <p:nvPr>
            <p:ph type="dt" sz="half" idx="10"/>
          </p:nvPr>
        </p:nvSpPr>
        <p:spPr/>
        <p:txBody>
          <a:bodyPr/>
          <a:lstStyle/>
          <a:p>
            <a:fld id="{650DEB42-58F2-4A9A-86DD-B74B9AC87BE6}" type="datetimeFigureOut">
              <a:rPr lang="es-MX" smtClean="0"/>
              <a:t>13/03/2019</a:t>
            </a:fld>
            <a:endParaRPr lang="es-MX"/>
          </a:p>
        </p:txBody>
      </p:sp>
      <p:sp>
        <p:nvSpPr>
          <p:cNvPr id="6" name="Marcador de pie de página 5">
            <a:extLst>
              <a:ext uri="{FF2B5EF4-FFF2-40B4-BE49-F238E27FC236}">
                <a16:creationId xmlns:a16="http://schemas.microsoft.com/office/drawing/2014/main" id="{F8B23F5E-8FE0-4F57-9D94-533790E81F10}"/>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0EA18B0B-7301-4BDB-837A-D3D02A1AB997}"/>
              </a:ext>
            </a:extLst>
          </p:cNvPr>
          <p:cNvSpPr>
            <a:spLocks noGrp="1"/>
          </p:cNvSpPr>
          <p:nvPr>
            <p:ph type="sldNum" sz="quarter" idx="12"/>
          </p:nvPr>
        </p:nvSpPr>
        <p:spPr/>
        <p:txBody>
          <a:bodyPr/>
          <a:lstStyle/>
          <a:p>
            <a:fld id="{B9F5821C-3339-4FB2-98D2-5329C4556CDE}" type="slidenum">
              <a:rPr lang="es-MX" smtClean="0"/>
              <a:t>‹Nº›</a:t>
            </a:fld>
            <a:endParaRPr lang="es-MX"/>
          </a:p>
        </p:txBody>
      </p:sp>
    </p:spTree>
    <p:extLst>
      <p:ext uri="{BB962C8B-B14F-4D97-AF65-F5344CB8AC3E}">
        <p14:creationId xmlns:p14="http://schemas.microsoft.com/office/powerpoint/2010/main" val="13382962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6ACC82-3FC5-4EC5-8A3F-F03AB9D95AB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DB62B005-D49E-4197-BAAF-9DA2B14AA7C0}"/>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DD4870D3-6BF5-4305-8388-BFE7B87F3548}"/>
              </a:ext>
            </a:extLst>
          </p:cNvPr>
          <p:cNvSpPr>
            <a:spLocks noGrp="1"/>
          </p:cNvSpPr>
          <p:nvPr>
            <p:ph type="dt" sz="half" idx="10"/>
          </p:nvPr>
        </p:nvSpPr>
        <p:spPr/>
        <p:txBody>
          <a:bodyPr/>
          <a:lstStyle/>
          <a:p>
            <a:fld id="{650DEB42-58F2-4A9A-86DD-B74B9AC87BE6}" type="datetimeFigureOut">
              <a:rPr lang="es-MX" smtClean="0"/>
              <a:t>13/03/2019</a:t>
            </a:fld>
            <a:endParaRPr lang="es-MX"/>
          </a:p>
        </p:txBody>
      </p:sp>
      <p:sp>
        <p:nvSpPr>
          <p:cNvPr id="5" name="Marcador de pie de página 4">
            <a:extLst>
              <a:ext uri="{FF2B5EF4-FFF2-40B4-BE49-F238E27FC236}">
                <a16:creationId xmlns:a16="http://schemas.microsoft.com/office/drawing/2014/main" id="{FF24943A-F2CF-4FC4-8C29-8E77C3A34DD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C530EDD-B3BF-4FBF-8C9B-12C8B9371BC9}"/>
              </a:ext>
            </a:extLst>
          </p:cNvPr>
          <p:cNvSpPr>
            <a:spLocks noGrp="1"/>
          </p:cNvSpPr>
          <p:nvPr>
            <p:ph type="sldNum" sz="quarter" idx="12"/>
          </p:nvPr>
        </p:nvSpPr>
        <p:spPr/>
        <p:txBody>
          <a:bodyPr/>
          <a:lstStyle/>
          <a:p>
            <a:fld id="{B9F5821C-3339-4FB2-98D2-5329C4556CDE}" type="slidenum">
              <a:rPr lang="es-MX" smtClean="0"/>
              <a:t>‹Nº›</a:t>
            </a:fld>
            <a:endParaRPr lang="es-MX"/>
          </a:p>
        </p:txBody>
      </p:sp>
    </p:spTree>
    <p:extLst>
      <p:ext uri="{BB962C8B-B14F-4D97-AF65-F5344CB8AC3E}">
        <p14:creationId xmlns:p14="http://schemas.microsoft.com/office/powerpoint/2010/main" val="30834609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DA7E92E-67AF-4666-A2C1-3D9018CF2E4B}"/>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A9EDFDA2-B90C-4FDC-AD56-2A0B620E778B}"/>
              </a:ext>
            </a:extLst>
          </p:cNvPr>
          <p:cNvSpPr>
            <a:spLocks noGrp="1"/>
          </p:cNvSpPr>
          <p:nvPr>
            <p:ph type="body" orient="vert" idx="1"/>
          </p:nvPr>
        </p:nvSpPr>
        <p:spPr>
          <a:xfrm>
            <a:off x="628650" y="365125"/>
            <a:ext cx="5762625"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E00715AC-3E74-4239-9360-3F7E53B96EA5}"/>
              </a:ext>
            </a:extLst>
          </p:cNvPr>
          <p:cNvSpPr>
            <a:spLocks noGrp="1"/>
          </p:cNvSpPr>
          <p:nvPr>
            <p:ph type="dt" sz="half" idx="10"/>
          </p:nvPr>
        </p:nvSpPr>
        <p:spPr/>
        <p:txBody>
          <a:bodyPr/>
          <a:lstStyle/>
          <a:p>
            <a:fld id="{650DEB42-58F2-4A9A-86DD-B74B9AC87BE6}" type="datetimeFigureOut">
              <a:rPr lang="es-MX" smtClean="0"/>
              <a:t>13/03/2019</a:t>
            </a:fld>
            <a:endParaRPr lang="es-MX"/>
          </a:p>
        </p:txBody>
      </p:sp>
      <p:sp>
        <p:nvSpPr>
          <p:cNvPr id="5" name="Marcador de pie de página 4">
            <a:extLst>
              <a:ext uri="{FF2B5EF4-FFF2-40B4-BE49-F238E27FC236}">
                <a16:creationId xmlns:a16="http://schemas.microsoft.com/office/drawing/2014/main" id="{2EB3706C-C98D-4BE7-AE5D-9F92B1AF3F3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709E5B1-38E7-4CAD-99E6-1AABDA26A2B3}"/>
              </a:ext>
            </a:extLst>
          </p:cNvPr>
          <p:cNvSpPr>
            <a:spLocks noGrp="1"/>
          </p:cNvSpPr>
          <p:nvPr>
            <p:ph type="sldNum" sz="quarter" idx="12"/>
          </p:nvPr>
        </p:nvSpPr>
        <p:spPr/>
        <p:txBody>
          <a:bodyPr/>
          <a:lstStyle/>
          <a:p>
            <a:fld id="{B9F5821C-3339-4FB2-98D2-5329C4556CDE}" type="slidenum">
              <a:rPr lang="es-MX" smtClean="0"/>
              <a:t>‹Nº›</a:t>
            </a:fld>
            <a:endParaRPr lang="es-MX"/>
          </a:p>
        </p:txBody>
      </p:sp>
    </p:spTree>
    <p:extLst>
      <p:ext uri="{BB962C8B-B14F-4D97-AF65-F5344CB8AC3E}">
        <p14:creationId xmlns:p14="http://schemas.microsoft.com/office/powerpoint/2010/main" val="8512395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167D71-3210-478A-BD5F-49670DF59E33}"/>
              </a:ext>
            </a:extLst>
          </p:cNvPr>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DCAD12F1-E41E-4B63-BFD8-6A18C5F0D4F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D213DE07-87BF-4479-8987-F3BAA523BAB9}"/>
              </a:ext>
            </a:extLst>
          </p:cNvPr>
          <p:cNvSpPr>
            <a:spLocks noGrp="1"/>
          </p:cNvSpPr>
          <p:nvPr>
            <p:ph type="dt" sz="half" idx="10"/>
          </p:nvPr>
        </p:nvSpPr>
        <p:spPr/>
        <p:txBody>
          <a:bodyPr/>
          <a:lstStyle/>
          <a:p>
            <a:fld id="{DD3A4BBF-0E10-4389-AC19-4A9D8801224F}" type="datetimeFigureOut">
              <a:rPr lang="es-MX" smtClean="0"/>
              <a:t>13/03/2019</a:t>
            </a:fld>
            <a:endParaRPr lang="es-MX"/>
          </a:p>
        </p:txBody>
      </p:sp>
      <p:sp>
        <p:nvSpPr>
          <p:cNvPr id="5" name="Marcador de pie de página 4">
            <a:extLst>
              <a:ext uri="{FF2B5EF4-FFF2-40B4-BE49-F238E27FC236}">
                <a16:creationId xmlns:a16="http://schemas.microsoft.com/office/drawing/2014/main" id="{2F27D9A2-3280-4B04-8AA4-570645A9D49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D5E7C67-4637-4442-971D-B03F80F4E246}"/>
              </a:ext>
            </a:extLst>
          </p:cNvPr>
          <p:cNvSpPr>
            <a:spLocks noGrp="1"/>
          </p:cNvSpPr>
          <p:nvPr>
            <p:ph type="sldNum" sz="quarter" idx="12"/>
          </p:nvPr>
        </p:nvSpPr>
        <p:spPr/>
        <p:txBody>
          <a:bodyPr/>
          <a:lstStyle/>
          <a:p>
            <a:fld id="{9ED99D30-260D-4779-8B80-EA4CE3F5C854}" type="slidenum">
              <a:rPr lang="es-MX" smtClean="0"/>
              <a:t>‹Nº›</a:t>
            </a:fld>
            <a:endParaRPr lang="es-MX"/>
          </a:p>
        </p:txBody>
      </p:sp>
    </p:spTree>
    <p:extLst>
      <p:ext uri="{BB962C8B-B14F-4D97-AF65-F5344CB8AC3E}">
        <p14:creationId xmlns:p14="http://schemas.microsoft.com/office/powerpoint/2010/main" val="26520119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2B9C1-50FD-467D-8424-288B3A13777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1673EBEC-2942-4995-8D4C-0304CEFBEDED}"/>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1DFB4AC-7B7B-4751-9BBC-EE9C662D499F}"/>
              </a:ext>
            </a:extLst>
          </p:cNvPr>
          <p:cNvSpPr>
            <a:spLocks noGrp="1"/>
          </p:cNvSpPr>
          <p:nvPr>
            <p:ph type="dt" sz="half" idx="10"/>
          </p:nvPr>
        </p:nvSpPr>
        <p:spPr/>
        <p:txBody>
          <a:bodyPr/>
          <a:lstStyle/>
          <a:p>
            <a:fld id="{DD3A4BBF-0E10-4389-AC19-4A9D8801224F}" type="datetimeFigureOut">
              <a:rPr lang="es-MX" smtClean="0"/>
              <a:t>13/03/2019</a:t>
            </a:fld>
            <a:endParaRPr lang="es-MX"/>
          </a:p>
        </p:txBody>
      </p:sp>
      <p:sp>
        <p:nvSpPr>
          <p:cNvPr id="5" name="Marcador de pie de página 4">
            <a:extLst>
              <a:ext uri="{FF2B5EF4-FFF2-40B4-BE49-F238E27FC236}">
                <a16:creationId xmlns:a16="http://schemas.microsoft.com/office/drawing/2014/main" id="{16697B8A-9A9B-4D5C-A83A-C8F4F643924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667261B-7F0C-4908-81BA-86E6A3FE70F6}"/>
              </a:ext>
            </a:extLst>
          </p:cNvPr>
          <p:cNvSpPr>
            <a:spLocks noGrp="1"/>
          </p:cNvSpPr>
          <p:nvPr>
            <p:ph type="sldNum" sz="quarter" idx="12"/>
          </p:nvPr>
        </p:nvSpPr>
        <p:spPr/>
        <p:txBody>
          <a:bodyPr/>
          <a:lstStyle/>
          <a:p>
            <a:fld id="{9ED99D30-260D-4779-8B80-EA4CE3F5C854}" type="slidenum">
              <a:rPr lang="es-MX" smtClean="0"/>
              <a:t>‹Nº›</a:t>
            </a:fld>
            <a:endParaRPr lang="es-MX"/>
          </a:p>
        </p:txBody>
      </p:sp>
    </p:spTree>
    <p:extLst>
      <p:ext uri="{BB962C8B-B14F-4D97-AF65-F5344CB8AC3E}">
        <p14:creationId xmlns:p14="http://schemas.microsoft.com/office/powerpoint/2010/main" val="8987532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EDF557-19DA-4E16-9CB1-425A6B253744}"/>
              </a:ext>
            </a:extLst>
          </p:cNvPr>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BDE0F210-B7AD-4BC5-9BAC-0B2BC78F86CB}"/>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38E9E61F-927C-4CE7-99CA-91FDFA0BDF48}"/>
              </a:ext>
            </a:extLst>
          </p:cNvPr>
          <p:cNvSpPr>
            <a:spLocks noGrp="1"/>
          </p:cNvSpPr>
          <p:nvPr>
            <p:ph type="dt" sz="half" idx="10"/>
          </p:nvPr>
        </p:nvSpPr>
        <p:spPr/>
        <p:txBody>
          <a:bodyPr/>
          <a:lstStyle/>
          <a:p>
            <a:fld id="{DD3A4BBF-0E10-4389-AC19-4A9D8801224F}" type="datetimeFigureOut">
              <a:rPr lang="es-MX" smtClean="0"/>
              <a:t>13/03/2019</a:t>
            </a:fld>
            <a:endParaRPr lang="es-MX"/>
          </a:p>
        </p:txBody>
      </p:sp>
      <p:sp>
        <p:nvSpPr>
          <p:cNvPr id="5" name="Marcador de pie de página 4">
            <a:extLst>
              <a:ext uri="{FF2B5EF4-FFF2-40B4-BE49-F238E27FC236}">
                <a16:creationId xmlns:a16="http://schemas.microsoft.com/office/drawing/2014/main" id="{19F4FB0D-0E01-4CC4-87EC-7BDAE0C7020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3FD2B15-D717-4A6C-B48A-FB3E3BF74F56}"/>
              </a:ext>
            </a:extLst>
          </p:cNvPr>
          <p:cNvSpPr>
            <a:spLocks noGrp="1"/>
          </p:cNvSpPr>
          <p:nvPr>
            <p:ph type="sldNum" sz="quarter" idx="12"/>
          </p:nvPr>
        </p:nvSpPr>
        <p:spPr/>
        <p:txBody>
          <a:bodyPr/>
          <a:lstStyle/>
          <a:p>
            <a:fld id="{9ED99D30-260D-4779-8B80-EA4CE3F5C854}" type="slidenum">
              <a:rPr lang="es-MX" smtClean="0"/>
              <a:t>‹Nº›</a:t>
            </a:fld>
            <a:endParaRPr lang="es-MX"/>
          </a:p>
        </p:txBody>
      </p:sp>
    </p:spTree>
    <p:extLst>
      <p:ext uri="{BB962C8B-B14F-4D97-AF65-F5344CB8AC3E}">
        <p14:creationId xmlns:p14="http://schemas.microsoft.com/office/powerpoint/2010/main" val="11013239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355118-9BB4-4E52-9FA4-92611E24F3F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0CA8D24B-5438-453C-BB5E-F30CD9FAD437}"/>
              </a:ext>
            </a:extLst>
          </p:cNvPr>
          <p:cNvSpPr>
            <a:spLocks noGrp="1"/>
          </p:cNvSpPr>
          <p:nvPr>
            <p:ph sz="half" idx="1"/>
          </p:nvPr>
        </p:nvSpPr>
        <p:spPr>
          <a:xfrm>
            <a:off x="628650" y="1825625"/>
            <a:ext cx="386715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C08E056F-DBF3-4271-A1D0-A2226213A8AC}"/>
              </a:ext>
            </a:extLst>
          </p:cNvPr>
          <p:cNvSpPr>
            <a:spLocks noGrp="1"/>
          </p:cNvSpPr>
          <p:nvPr>
            <p:ph sz="half" idx="2"/>
          </p:nvPr>
        </p:nvSpPr>
        <p:spPr>
          <a:xfrm>
            <a:off x="4648200" y="1825625"/>
            <a:ext cx="386715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BB388179-E87D-430C-B5D8-F9395423CA36}"/>
              </a:ext>
            </a:extLst>
          </p:cNvPr>
          <p:cNvSpPr>
            <a:spLocks noGrp="1"/>
          </p:cNvSpPr>
          <p:nvPr>
            <p:ph type="dt" sz="half" idx="10"/>
          </p:nvPr>
        </p:nvSpPr>
        <p:spPr/>
        <p:txBody>
          <a:bodyPr/>
          <a:lstStyle/>
          <a:p>
            <a:fld id="{DD3A4BBF-0E10-4389-AC19-4A9D8801224F}" type="datetimeFigureOut">
              <a:rPr lang="es-MX" smtClean="0"/>
              <a:t>13/03/2019</a:t>
            </a:fld>
            <a:endParaRPr lang="es-MX"/>
          </a:p>
        </p:txBody>
      </p:sp>
      <p:sp>
        <p:nvSpPr>
          <p:cNvPr id="6" name="Marcador de pie de página 5">
            <a:extLst>
              <a:ext uri="{FF2B5EF4-FFF2-40B4-BE49-F238E27FC236}">
                <a16:creationId xmlns:a16="http://schemas.microsoft.com/office/drawing/2014/main" id="{BE6DEF44-8391-4AB7-957D-83BE9184029D}"/>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1ABC3227-BF98-4111-8D18-17619CFDF24D}"/>
              </a:ext>
            </a:extLst>
          </p:cNvPr>
          <p:cNvSpPr>
            <a:spLocks noGrp="1"/>
          </p:cNvSpPr>
          <p:nvPr>
            <p:ph type="sldNum" sz="quarter" idx="12"/>
          </p:nvPr>
        </p:nvSpPr>
        <p:spPr/>
        <p:txBody>
          <a:bodyPr/>
          <a:lstStyle/>
          <a:p>
            <a:fld id="{9ED99D30-260D-4779-8B80-EA4CE3F5C854}" type="slidenum">
              <a:rPr lang="es-MX" smtClean="0"/>
              <a:t>‹Nº›</a:t>
            </a:fld>
            <a:endParaRPr lang="es-MX"/>
          </a:p>
        </p:txBody>
      </p:sp>
    </p:spTree>
    <p:extLst>
      <p:ext uri="{BB962C8B-B14F-4D97-AF65-F5344CB8AC3E}">
        <p14:creationId xmlns:p14="http://schemas.microsoft.com/office/powerpoint/2010/main" val="105346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a:solidFill>
                <a:srgbClr val="E7DEC9">
                  <a:shade val="50000"/>
                  <a:satMod val="200000"/>
                </a:srgb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solidFill>
                <a:srgbClr val="E7DEC9">
                  <a:shade val="50000"/>
                  <a:satMod val="200000"/>
                </a:srgbClr>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5B9D32A4-403E-45CA-82D7-259B458DDF82}" type="slidenum">
              <a:rPr lang="es-ES" smtClean="0">
                <a:solidFill>
                  <a:srgbClr val="E7DEC9">
                    <a:shade val="50000"/>
                    <a:satMod val="200000"/>
                  </a:srgbClr>
                </a:solidFill>
              </a:rPr>
              <a:pPr/>
              <a:t>‹Nº›</a:t>
            </a:fld>
            <a:endParaRPr lang="es-ES">
              <a:solidFill>
                <a:srgbClr val="E7DEC9">
                  <a:shade val="50000"/>
                  <a:satMod val="200000"/>
                </a:srgbClr>
              </a:solidFill>
            </a:endParaRPr>
          </a:p>
        </p:txBody>
      </p:sp>
    </p:spTree>
    <p:extLst>
      <p:ext uri="{BB962C8B-B14F-4D97-AF65-F5344CB8AC3E}">
        <p14:creationId xmlns:p14="http://schemas.microsoft.com/office/powerpoint/2010/main" val="29810038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29BD84-FAFE-4955-A09A-0260CCA0E937}"/>
              </a:ext>
            </a:extLst>
          </p:cNvPr>
          <p:cNvSpPr>
            <a:spLocks noGrp="1"/>
          </p:cNvSpPr>
          <p:nvPr>
            <p:ph type="title"/>
          </p:nvPr>
        </p:nvSpPr>
        <p:spPr>
          <a:xfrm>
            <a:off x="630238" y="365125"/>
            <a:ext cx="78867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7322AED4-9EF7-48A5-B8FA-AF47E7A7EE1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A8A4BD41-4547-4E7B-B258-0E760DFF917F}"/>
              </a:ext>
            </a:extLst>
          </p:cNvPr>
          <p:cNvSpPr>
            <a:spLocks noGrp="1"/>
          </p:cNvSpPr>
          <p:nvPr>
            <p:ph sz="half" idx="2"/>
          </p:nvPr>
        </p:nvSpPr>
        <p:spPr>
          <a:xfrm>
            <a:off x="630238" y="2505075"/>
            <a:ext cx="386873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23FCD345-34AA-48CD-939C-D98C5B2CF85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F3FFB475-A8EA-4711-AC34-444E2C495F5E}"/>
              </a:ext>
            </a:extLst>
          </p:cNvPr>
          <p:cNvSpPr>
            <a:spLocks noGrp="1"/>
          </p:cNvSpPr>
          <p:nvPr>
            <p:ph sz="quarter" idx="4"/>
          </p:nvPr>
        </p:nvSpPr>
        <p:spPr>
          <a:xfrm>
            <a:off x="4629150" y="2505075"/>
            <a:ext cx="38877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92659420-5113-431E-83D4-E043FD0A16AA}"/>
              </a:ext>
            </a:extLst>
          </p:cNvPr>
          <p:cNvSpPr>
            <a:spLocks noGrp="1"/>
          </p:cNvSpPr>
          <p:nvPr>
            <p:ph type="dt" sz="half" idx="10"/>
          </p:nvPr>
        </p:nvSpPr>
        <p:spPr/>
        <p:txBody>
          <a:bodyPr/>
          <a:lstStyle/>
          <a:p>
            <a:fld id="{DD3A4BBF-0E10-4389-AC19-4A9D8801224F}" type="datetimeFigureOut">
              <a:rPr lang="es-MX" smtClean="0"/>
              <a:t>13/03/2019</a:t>
            </a:fld>
            <a:endParaRPr lang="es-MX"/>
          </a:p>
        </p:txBody>
      </p:sp>
      <p:sp>
        <p:nvSpPr>
          <p:cNvPr id="8" name="Marcador de pie de página 7">
            <a:extLst>
              <a:ext uri="{FF2B5EF4-FFF2-40B4-BE49-F238E27FC236}">
                <a16:creationId xmlns:a16="http://schemas.microsoft.com/office/drawing/2014/main" id="{83EE4A5F-EFE0-4C46-AFB1-B3EF0F9B4D27}"/>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03D3FCD5-BC8A-4F05-A6A2-B7586031D121}"/>
              </a:ext>
            </a:extLst>
          </p:cNvPr>
          <p:cNvSpPr>
            <a:spLocks noGrp="1"/>
          </p:cNvSpPr>
          <p:nvPr>
            <p:ph type="sldNum" sz="quarter" idx="12"/>
          </p:nvPr>
        </p:nvSpPr>
        <p:spPr/>
        <p:txBody>
          <a:bodyPr/>
          <a:lstStyle/>
          <a:p>
            <a:fld id="{9ED99D30-260D-4779-8B80-EA4CE3F5C854}" type="slidenum">
              <a:rPr lang="es-MX" smtClean="0"/>
              <a:t>‹Nº›</a:t>
            </a:fld>
            <a:endParaRPr lang="es-MX"/>
          </a:p>
        </p:txBody>
      </p:sp>
    </p:spTree>
    <p:extLst>
      <p:ext uri="{BB962C8B-B14F-4D97-AF65-F5344CB8AC3E}">
        <p14:creationId xmlns:p14="http://schemas.microsoft.com/office/powerpoint/2010/main" val="38397970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03148F-75C8-45FC-BB4E-40E505B431E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951E12EA-275F-453D-81B5-7553A1B61E52}"/>
              </a:ext>
            </a:extLst>
          </p:cNvPr>
          <p:cNvSpPr>
            <a:spLocks noGrp="1"/>
          </p:cNvSpPr>
          <p:nvPr>
            <p:ph type="dt" sz="half" idx="10"/>
          </p:nvPr>
        </p:nvSpPr>
        <p:spPr/>
        <p:txBody>
          <a:bodyPr/>
          <a:lstStyle/>
          <a:p>
            <a:fld id="{DD3A4BBF-0E10-4389-AC19-4A9D8801224F}" type="datetimeFigureOut">
              <a:rPr lang="es-MX" smtClean="0"/>
              <a:t>13/03/2019</a:t>
            </a:fld>
            <a:endParaRPr lang="es-MX"/>
          </a:p>
        </p:txBody>
      </p:sp>
      <p:sp>
        <p:nvSpPr>
          <p:cNvPr id="4" name="Marcador de pie de página 3">
            <a:extLst>
              <a:ext uri="{FF2B5EF4-FFF2-40B4-BE49-F238E27FC236}">
                <a16:creationId xmlns:a16="http://schemas.microsoft.com/office/drawing/2014/main" id="{3271BD18-590E-4FC8-8F0F-431DBBC91D5F}"/>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9A9D7D52-774C-4406-A77F-97CC9882DB43}"/>
              </a:ext>
            </a:extLst>
          </p:cNvPr>
          <p:cNvSpPr>
            <a:spLocks noGrp="1"/>
          </p:cNvSpPr>
          <p:nvPr>
            <p:ph type="sldNum" sz="quarter" idx="12"/>
          </p:nvPr>
        </p:nvSpPr>
        <p:spPr/>
        <p:txBody>
          <a:bodyPr/>
          <a:lstStyle/>
          <a:p>
            <a:fld id="{9ED99D30-260D-4779-8B80-EA4CE3F5C854}" type="slidenum">
              <a:rPr lang="es-MX" smtClean="0"/>
              <a:t>‹Nº›</a:t>
            </a:fld>
            <a:endParaRPr lang="es-MX"/>
          </a:p>
        </p:txBody>
      </p:sp>
    </p:spTree>
    <p:extLst>
      <p:ext uri="{BB962C8B-B14F-4D97-AF65-F5344CB8AC3E}">
        <p14:creationId xmlns:p14="http://schemas.microsoft.com/office/powerpoint/2010/main" val="3700101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9D99B13-8882-4692-B307-B46E10EBF64C}"/>
              </a:ext>
            </a:extLst>
          </p:cNvPr>
          <p:cNvSpPr>
            <a:spLocks noGrp="1"/>
          </p:cNvSpPr>
          <p:nvPr>
            <p:ph type="dt" sz="half" idx="10"/>
          </p:nvPr>
        </p:nvSpPr>
        <p:spPr/>
        <p:txBody>
          <a:bodyPr/>
          <a:lstStyle/>
          <a:p>
            <a:fld id="{DD3A4BBF-0E10-4389-AC19-4A9D8801224F}" type="datetimeFigureOut">
              <a:rPr lang="es-MX" smtClean="0"/>
              <a:t>13/03/2019</a:t>
            </a:fld>
            <a:endParaRPr lang="es-MX"/>
          </a:p>
        </p:txBody>
      </p:sp>
      <p:sp>
        <p:nvSpPr>
          <p:cNvPr id="3" name="Marcador de pie de página 2">
            <a:extLst>
              <a:ext uri="{FF2B5EF4-FFF2-40B4-BE49-F238E27FC236}">
                <a16:creationId xmlns:a16="http://schemas.microsoft.com/office/drawing/2014/main" id="{6483EE02-A679-4D2D-AB1B-C7172C57C481}"/>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58969409-3D0C-4D7E-8E6B-5DE32D7B54E0}"/>
              </a:ext>
            </a:extLst>
          </p:cNvPr>
          <p:cNvSpPr>
            <a:spLocks noGrp="1"/>
          </p:cNvSpPr>
          <p:nvPr>
            <p:ph type="sldNum" sz="quarter" idx="12"/>
          </p:nvPr>
        </p:nvSpPr>
        <p:spPr/>
        <p:txBody>
          <a:bodyPr/>
          <a:lstStyle/>
          <a:p>
            <a:fld id="{9ED99D30-260D-4779-8B80-EA4CE3F5C854}" type="slidenum">
              <a:rPr lang="es-MX" smtClean="0"/>
              <a:t>‹Nº›</a:t>
            </a:fld>
            <a:endParaRPr lang="es-MX"/>
          </a:p>
        </p:txBody>
      </p:sp>
    </p:spTree>
    <p:extLst>
      <p:ext uri="{BB962C8B-B14F-4D97-AF65-F5344CB8AC3E}">
        <p14:creationId xmlns:p14="http://schemas.microsoft.com/office/powerpoint/2010/main" val="26096541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7E4505-8E9D-4AD3-88D4-8C5849FBA878}"/>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CC98F3E8-38A4-4D9D-A52F-F57F3702C42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C65FA450-7BD7-4529-A297-439EF6D1D3A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FAF0526B-FA09-4E5B-90D4-4852527F260C}"/>
              </a:ext>
            </a:extLst>
          </p:cNvPr>
          <p:cNvSpPr>
            <a:spLocks noGrp="1"/>
          </p:cNvSpPr>
          <p:nvPr>
            <p:ph type="dt" sz="half" idx="10"/>
          </p:nvPr>
        </p:nvSpPr>
        <p:spPr/>
        <p:txBody>
          <a:bodyPr/>
          <a:lstStyle/>
          <a:p>
            <a:fld id="{DD3A4BBF-0E10-4389-AC19-4A9D8801224F}" type="datetimeFigureOut">
              <a:rPr lang="es-MX" smtClean="0"/>
              <a:t>13/03/2019</a:t>
            </a:fld>
            <a:endParaRPr lang="es-MX"/>
          </a:p>
        </p:txBody>
      </p:sp>
      <p:sp>
        <p:nvSpPr>
          <p:cNvPr id="6" name="Marcador de pie de página 5">
            <a:extLst>
              <a:ext uri="{FF2B5EF4-FFF2-40B4-BE49-F238E27FC236}">
                <a16:creationId xmlns:a16="http://schemas.microsoft.com/office/drawing/2014/main" id="{1019BA0F-8480-4CF0-BDF6-A3B57E4501F7}"/>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98F90BCE-148D-480B-B04A-A59A7FE300FE}"/>
              </a:ext>
            </a:extLst>
          </p:cNvPr>
          <p:cNvSpPr>
            <a:spLocks noGrp="1"/>
          </p:cNvSpPr>
          <p:nvPr>
            <p:ph type="sldNum" sz="quarter" idx="12"/>
          </p:nvPr>
        </p:nvSpPr>
        <p:spPr/>
        <p:txBody>
          <a:bodyPr/>
          <a:lstStyle/>
          <a:p>
            <a:fld id="{9ED99D30-260D-4779-8B80-EA4CE3F5C854}" type="slidenum">
              <a:rPr lang="es-MX" smtClean="0"/>
              <a:t>‹Nº›</a:t>
            </a:fld>
            <a:endParaRPr lang="es-MX"/>
          </a:p>
        </p:txBody>
      </p:sp>
    </p:spTree>
    <p:extLst>
      <p:ext uri="{BB962C8B-B14F-4D97-AF65-F5344CB8AC3E}">
        <p14:creationId xmlns:p14="http://schemas.microsoft.com/office/powerpoint/2010/main" val="23089476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121DDA-8DA0-49BA-B4E3-A6606CDA0FF9}"/>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A95137BB-84C8-4513-8815-B7EE20C6AED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9CDC4B42-8BFB-4205-9CCC-6E0BFFEC980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9EC6C965-433E-43DB-BC4E-3FA41AED6093}"/>
              </a:ext>
            </a:extLst>
          </p:cNvPr>
          <p:cNvSpPr>
            <a:spLocks noGrp="1"/>
          </p:cNvSpPr>
          <p:nvPr>
            <p:ph type="dt" sz="half" idx="10"/>
          </p:nvPr>
        </p:nvSpPr>
        <p:spPr/>
        <p:txBody>
          <a:bodyPr/>
          <a:lstStyle/>
          <a:p>
            <a:fld id="{DD3A4BBF-0E10-4389-AC19-4A9D8801224F}" type="datetimeFigureOut">
              <a:rPr lang="es-MX" smtClean="0"/>
              <a:t>13/03/2019</a:t>
            </a:fld>
            <a:endParaRPr lang="es-MX"/>
          </a:p>
        </p:txBody>
      </p:sp>
      <p:sp>
        <p:nvSpPr>
          <p:cNvPr id="6" name="Marcador de pie de página 5">
            <a:extLst>
              <a:ext uri="{FF2B5EF4-FFF2-40B4-BE49-F238E27FC236}">
                <a16:creationId xmlns:a16="http://schemas.microsoft.com/office/drawing/2014/main" id="{A91DA71D-A390-43DC-984D-97C15E0E081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DBDFAC0-7B7F-45F0-96D9-9483F3E9568B}"/>
              </a:ext>
            </a:extLst>
          </p:cNvPr>
          <p:cNvSpPr>
            <a:spLocks noGrp="1"/>
          </p:cNvSpPr>
          <p:nvPr>
            <p:ph type="sldNum" sz="quarter" idx="12"/>
          </p:nvPr>
        </p:nvSpPr>
        <p:spPr/>
        <p:txBody>
          <a:bodyPr/>
          <a:lstStyle/>
          <a:p>
            <a:fld id="{9ED99D30-260D-4779-8B80-EA4CE3F5C854}" type="slidenum">
              <a:rPr lang="es-MX" smtClean="0"/>
              <a:t>‹Nº›</a:t>
            </a:fld>
            <a:endParaRPr lang="es-MX"/>
          </a:p>
        </p:txBody>
      </p:sp>
    </p:spTree>
    <p:extLst>
      <p:ext uri="{BB962C8B-B14F-4D97-AF65-F5344CB8AC3E}">
        <p14:creationId xmlns:p14="http://schemas.microsoft.com/office/powerpoint/2010/main" val="36319837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715E98-9C23-4431-B865-E14968E03E8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9BEEDBEE-EF77-4BFA-8D0C-3ED9224233DA}"/>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D3C602A-B5AE-4B98-8A9A-9B22A9B526B1}"/>
              </a:ext>
            </a:extLst>
          </p:cNvPr>
          <p:cNvSpPr>
            <a:spLocks noGrp="1"/>
          </p:cNvSpPr>
          <p:nvPr>
            <p:ph type="dt" sz="half" idx="10"/>
          </p:nvPr>
        </p:nvSpPr>
        <p:spPr/>
        <p:txBody>
          <a:bodyPr/>
          <a:lstStyle/>
          <a:p>
            <a:fld id="{DD3A4BBF-0E10-4389-AC19-4A9D8801224F}" type="datetimeFigureOut">
              <a:rPr lang="es-MX" smtClean="0"/>
              <a:t>13/03/2019</a:t>
            </a:fld>
            <a:endParaRPr lang="es-MX"/>
          </a:p>
        </p:txBody>
      </p:sp>
      <p:sp>
        <p:nvSpPr>
          <p:cNvPr id="5" name="Marcador de pie de página 4">
            <a:extLst>
              <a:ext uri="{FF2B5EF4-FFF2-40B4-BE49-F238E27FC236}">
                <a16:creationId xmlns:a16="http://schemas.microsoft.com/office/drawing/2014/main" id="{742CD174-605D-4B6B-86EB-F59153D97C5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A9BF8F7-39C2-4227-8C7D-2E5633B43462}"/>
              </a:ext>
            </a:extLst>
          </p:cNvPr>
          <p:cNvSpPr>
            <a:spLocks noGrp="1"/>
          </p:cNvSpPr>
          <p:nvPr>
            <p:ph type="sldNum" sz="quarter" idx="12"/>
          </p:nvPr>
        </p:nvSpPr>
        <p:spPr/>
        <p:txBody>
          <a:bodyPr/>
          <a:lstStyle/>
          <a:p>
            <a:fld id="{9ED99D30-260D-4779-8B80-EA4CE3F5C854}" type="slidenum">
              <a:rPr lang="es-MX" smtClean="0"/>
              <a:t>‹Nº›</a:t>
            </a:fld>
            <a:endParaRPr lang="es-MX"/>
          </a:p>
        </p:txBody>
      </p:sp>
    </p:spTree>
    <p:extLst>
      <p:ext uri="{BB962C8B-B14F-4D97-AF65-F5344CB8AC3E}">
        <p14:creationId xmlns:p14="http://schemas.microsoft.com/office/powerpoint/2010/main" val="32023242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15C153B-F92A-4E16-99C4-6FAC197C59FD}"/>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E7200B26-36B9-4236-BE60-E3261990AE44}"/>
              </a:ext>
            </a:extLst>
          </p:cNvPr>
          <p:cNvSpPr>
            <a:spLocks noGrp="1"/>
          </p:cNvSpPr>
          <p:nvPr>
            <p:ph type="body" orient="vert" idx="1"/>
          </p:nvPr>
        </p:nvSpPr>
        <p:spPr>
          <a:xfrm>
            <a:off x="628650" y="365125"/>
            <a:ext cx="5762625"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5431461-57A0-4A5F-9F22-AAC253E7907C}"/>
              </a:ext>
            </a:extLst>
          </p:cNvPr>
          <p:cNvSpPr>
            <a:spLocks noGrp="1"/>
          </p:cNvSpPr>
          <p:nvPr>
            <p:ph type="dt" sz="half" idx="10"/>
          </p:nvPr>
        </p:nvSpPr>
        <p:spPr/>
        <p:txBody>
          <a:bodyPr/>
          <a:lstStyle/>
          <a:p>
            <a:fld id="{DD3A4BBF-0E10-4389-AC19-4A9D8801224F}" type="datetimeFigureOut">
              <a:rPr lang="es-MX" smtClean="0"/>
              <a:t>13/03/2019</a:t>
            </a:fld>
            <a:endParaRPr lang="es-MX"/>
          </a:p>
        </p:txBody>
      </p:sp>
      <p:sp>
        <p:nvSpPr>
          <p:cNvPr id="5" name="Marcador de pie de página 4">
            <a:extLst>
              <a:ext uri="{FF2B5EF4-FFF2-40B4-BE49-F238E27FC236}">
                <a16:creationId xmlns:a16="http://schemas.microsoft.com/office/drawing/2014/main" id="{EEFA0B38-64E2-4092-A911-3A150AB1E90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68A86A0-1BF3-4342-B744-ABBF984B700F}"/>
              </a:ext>
            </a:extLst>
          </p:cNvPr>
          <p:cNvSpPr>
            <a:spLocks noGrp="1"/>
          </p:cNvSpPr>
          <p:nvPr>
            <p:ph type="sldNum" sz="quarter" idx="12"/>
          </p:nvPr>
        </p:nvSpPr>
        <p:spPr/>
        <p:txBody>
          <a:bodyPr/>
          <a:lstStyle/>
          <a:p>
            <a:fld id="{9ED99D30-260D-4779-8B80-EA4CE3F5C854}" type="slidenum">
              <a:rPr lang="es-MX" smtClean="0"/>
              <a:t>‹Nº›</a:t>
            </a:fld>
            <a:endParaRPr lang="es-MX"/>
          </a:p>
        </p:txBody>
      </p:sp>
    </p:spTree>
    <p:extLst>
      <p:ext uri="{BB962C8B-B14F-4D97-AF65-F5344CB8AC3E}">
        <p14:creationId xmlns:p14="http://schemas.microsoft.com/office/powerpoint/2010/main" val="16289155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701EBB-F9A3-425D-94BD-A633C9E2C1C1}"/>
              </a:ext>
            </a:extLst>
          </p:cNvPr>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E7A9A803-CB9B-431A-9C03-393309B87CB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980E5293-91EF-466B-B5E2-AB044EB71EE2}"/>
              </a:ext>
            </a:extLst>
          </p:cNvPr>
          <p:cNvSpPr>
            <a:spLocks noGrp="1"/>
          </p:cNvSpPr>
          <p:nvPr>
            <p:ph type="dt" sz="half" idx="10"/>
          </p:nvPr>
        </p:nvSpPr>
        <p:spPr/>
        <p:txBody>
          <a:bodyPr/>
          <a:lstStyle/>
          <a:p>
            <a:fld id="{BE554099-A05D-4DF4-93E4-6BA7F0B4726A}" type="datetimeFigureOut">
              <a:rPr lang="es-MX" smtClean="0"/>
              <a:t>13/03/2019</a:t>
            </a:fld>
            <a:endParaRPr lang="es-MX"/>
          </a:p>
        </p:txBody>
      </p:sp>
      <p:sp>
        <p:nvSpPr>
          <p:cNvPr id="5" name="Marcador de pie de página 4">
            <a:extLst>
              <a:ext uri="{FF2B5EF4-FFF2-40B4-BE49-F238E27FC236}">
                <a16:creationId xmlns:a16="http://schemas.microsoft.com/office/drawing/2014/main" id="{53544640-A0F9-4988-B53C-CAFB5973F78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5C7CC2D-9229-4B5D-A370-6AFBCF693D40}"/>
              </a:ext>
            </a:extLst>
          </p:cNvPr>
          <p:cNvSpPr>
            <a:spLocks noGrp="1"/>
          </p:cNvSpPr>
          <p:nvPr>
            <p:ph type="sldNum" sz="quarter" idx="12"/>
          </p:nvPr>
        </p:nvSpPr>
        <p:spPr/>
        <p:txBody>
          <a:bodyPr/>
          <a:lstStyle/>
          <a:p>
            <a:fld id="{E940D12E-6C2D-49C3-8F13-AC3E66F94EE8}" type="slidenum">
              <a:rPr lang="es-MX" smtClean="0"/>
              <a:t>‹Nº›</a:t>
            </a:fld>
            <a:endParaRPr lang="es-MX"/>
          </a:p>
        </p:txBody>
      </p:sp>
    </p:spTree>
    <p:extLst>
      <p:ext uri="{BB962C8B-B14F-4D97-AF65-F5344CB8AC3E}">
        <p14:creationId xmlns:p14="http://schemas.microsoft.com/office/powerpoint/2010/main" val="39614834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167843-11AF-40E5-BA4A-09440F13065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7A106E2-344E-4B04-9BD0-984BAC5BFCA8}"/>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1F17C9D-8D08-40E0-909E-0E2B12926A75}"/>
              </a:ext>
            </a:extLst>
          </p:cNvPr>
          <p:cNvSpPr>
            <a:spLocks noGrp="1"/>
          </p:cNvSpPr>
          <p:nvPr>
            <p:ph type="dt" sz="half" idx="10"/>
          </p:nvPr>
        </p:nvSpPr>
        <p:spPr/>
        <p:txBody>
          <a:bodyPr/>
          <a:lstStyle/>
          <a:p>
            <a:fld id="{BE554099-A05D-4DF4-93E4-6BA7F0B4726A}" type="datetimeFigureOut">
              <a:rPr lang="es-MX" smtClean="0"/>
              <a:t>13/03/2019</a:t>
            </a:fld>
            <a:endParaRPr lang="es-MX"/>
          </a:p>
        </p:txBody>
      </p:sp>
      <p:sp>
        <p:nvSpPr>
          <p:cNvPr id="5" name="Marcador de pie de página 4">
            <a:extLst>
              <a:ext uri="{FF2B5EF4-FFF2-40B4-BE49-F238E27FC236}">
                <a16:creationId xmlns:a16="http://schemas.microsoft.com/office/drawing/2014/main" id="{59D5F9C0-F039-40A9-B787-74065A00F7F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261E457-5859-415B-9399-DA32B84D9FE8}"/>
              </a:ext>
            </a:extLst>
          </p:cNvPr>
          <p:cNvSpPr>
            <a:spLocks noGrp="1"/>
          </p:cNvSpPr>
          <p:nvPr>
            <p:ph type="sldNum" sz="quarter" idx="12"/>
          </p:nvPr>
        </p:nvSpPr>
        <p:spPr/>
        <p:txBody>
          <a:bodyPr/>
          <a:lstStyle/>
          <a:p>
            <a:fld id="{E940D12E-6C2D-49C3-8F13-AC3E66F94EE8}" type="slidenum">
              <a:rPr lang="es-MX" smtClean="0"/>
              <a:t>‹Nº›</a:t>
            </a:fld>
            <a:endParaRPr lang="es-MX"/>
          </a:p>
        </p:txBody>
      </p:sp>
    </p:spTree>
    <p:extLst>
      <p:ext uri="{BB962C8B-B14F-4D97-AF65-F5344CB8AC3E}">
        <p14:creationId xmlns:p14="http://schemas.microsoft.com/office/powerpoint/2010/main" val="40914828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244FA1-193C-404B-97AF-7B8DDCE4C59F}"/>
              </a:ext>
            </a:extLst>
          </p:cNvPr>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2B941CE1-B561-49C2-AA39-1A5B9A10AAC1}"/>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E8CD4C3A-71B2-495D-A247-6E20A3E9566C}"/>
              </a:ext>
            </a:extLst>
          </p:cNvPr>
          <p:cNvSpPr>
            <a:spLocks noGrp="1"/>
          </p:cNvSpPr>
          <p:nvPr>
            <p:ph type="dt" sz="half" idx="10"/>
          </p:nvPr>
        </p:nvSpPr>
        <p:spPr/>
        <p:txBody>
          <a:bodyPr/>
          <a:lstStyle/>
          <a:p>
            <a:fld id="{BE554099-A05D-4DF4-93E4-6BA7F0B4726A}" type="datetimeFigureOut">
              <a:rPr lang="es-MX" smtClean="0"/>
              <a:t>13/03/2019</a:t>
            </a:fld>
            <a:endParaRPr lang="es-MX"/>
          </a:p>
        </p:txBody>
      </p:sp>
      <p:sp>
        <p:nvSpPr>
          <p:cNvPr id="5" name="Marcador de pie de página 4">
            <a:extLst>
              <a:ext uri="{FF2B5EF4-FFF2-40B4-BE49-F238E27FC236}">
                <a16:creationId xmlns:a16="http://schemas.microsoft.com/office/drawing/2014/main" id="{F8B86DCA-7E41-4713-9400-BDDC46E3675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D5708F5-C9B0-4FC8-8887-F44348804D68}"/>
              </a:ext>
            </a:extLst>
          </p:cNvPr>
          <p:cNvSpPr>
            <a:spLocks noGrp="1"/>
          </p:cNvSpPr>
          <p:nvPr>
            <p:ph type="sldNum" sz="quarter" idx="12"/>
          </p:nvPr>
        </p:nvSpPr>
        <p:spPr/>
        <p:txBody>
          <a:bodyPr/>
          <a:lstStyle/>
          <a:p>
            <a:fld id="{E940D12E-6C2D-49C3-8F13-AC3E66F94EE8}" type="slidenum">
              <a:rPr lang="es-MX" smtClean="0"/>
              <a:t>‹Nº›</a:t>
            </a:fld>
            <a:endParaRPr lang="es-MX"/>
          </a:p>
        </p:txBody>
      </p:sp>
    </p:spTree>
    <p:extLst>
      <p:ext uri="{BB962C8B-B14F-4D97-AF65-F5344CB8AC3E}">
        <p14:creationId xmlns:p14="http://schemas.microsoft.com/office/powerpoint/2010/main" val="2796843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a:solidFill>
                <a:srgbClr val="E7DEC9">
                  <a:shade val="50000"/>
                  <a:satMod val="200000"/>
                </a:srgb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solidFill>
                <a:srgbClr val="E7DEC9">
                  <a:shade val="50000"/>
                  <a:satMod val="200000"/>
                </a:srgbClr>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C584872A-F9EA-4531-ADC7-3BDCC31BE9B2}" type="slidenum">
              <a:rPr lang="es-ES" smtClean="0">
                <a:solidFill>
                  <a:srgbClr val="E7DEC9">
                    <a:shade val="50000"/>
                    <a:satMod val="200000"/>
                  </a:srgbClr>
                </a:solidFill>
              </a:rPr>
              <a:pPr/>
              <a:t>‹Nº›</a:t>
            </a:fld>
            <a:endParaRPr lang="es-ES">
              <a:solidFill>
                <a:srgbClr val="E7DEC9">
                  <a:shade val="50000"/>
                  <a:satMod val="200000"/>
                </a:srgbClr>
              </a:solidFill>
            </a:endParaRPr>
          </a:p>
        </p:txBody>
      </p:sp>
    </p:spTree>
    <p:extLst>
      <p:ext uri="{BB962C8B-B14F-4D97-AF65-F5344CB8AC3E}">
        <p14:creationId xmlns:p14="http://schemas.microsoft.com/office/powerpoint/2010/main" val="27162761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C8DB3A-4C9F-4F70-9C4F-949D8982880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8DD0E50D-BFE3-46AB-BD0C-02FC54EE0B87}"/>
              </a:ext>
            </a:extLst>
          </p:cNvPr>
          <p:cNvSpPr>
            <a:spLocks noGrp="1"/>
          </p:cNvSpPr>
          <p:nvPr>
            <p:ph sz="half" idx="1"/>
          </p:nvPr>
        </p:nvSpPr>
        <p:spPr>
          <a:xfrm>
            <a:off x="628650" y="1825625"/>
            <a:ext cx="386715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0B81AE11-3881-47D4-B60A-E4F254D4E9D1}"/>
              </a:ext>
            </a:extLst>
          </p:cNvPr>
          <p:cNvSpPr>
            <a:spLocks noGrp="1"/>
          </p:cNvSpPr>
          <p:nvPr>
            <p:ph sz="half" idx="2"/>
          </p:nvPr>
        </p:nvSpPr>
        <p:spPr>
          <a:xfrm>
            <a:off x="4648200" y="1825625"/>
            <a:ext cx="386715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2CE96525-CE8F-4AAC-AD29-768B1E34FCC3}"/>
              </a:ext>
            </a:extLst>
          </p:cNvPr>
          <p:cNvSpPr>
            <a:spLocks noGrp="1"/>
          </p:cNvSpPr>
          <p:nvPr>
            <p:ph type="dt" sz="half" idx="10"/>
          </p:nvPr>
        </p:nvSpPr>
        <p:spPr/>
        <p:txBody>
          <a:bodyPr/>
          <a:lstStyle/>
          <a:p>
            <a:fld id="{BE554099-A05D-4DF4-93E4-6BA7F0B4726A}" type="datetimeFigureOut">
              <a:rPr lang="es-MX" smtClean="0"/>
              <a:t>13/03/2019</a:t>
            </a:fld>
            <a:endParaRPr lang="es-MX"/>
          </a:p>
        </p:txBody>
      </p:sp>
      <p:sp>
        <p:nvSpPr>
          <p:cNvPr id="6" name="Marcador de pie de página 5">
            <a:extLst>
              <a:ext uri="{FF2B5EF4-FFF2-40B4-BE49-F238E27FC236}">
                <a16:creationId xmlns:a16="http://schemas.microsoft.com/office/drawing/2014/main" id="{9032F31B-273E-4D1F-97D0-5360C45E164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61151398-4106-4BEF-8293-B8109A306382}"/>
              </a:ext>
            </a:extLst>
          </p:cNvPr>
          <p:cNvSpPr>
            <a:spLocks noGrp="1"/>
          </p:cNvSpPr>
          <p:nvPr>
            <p:ph type="sldNum" sz="quarter" idx="12"/>
          </p:nvPr>
        </p:nvSpPr>
        <p:spPr/>
        <p:txBody>
          <a:bodyPr/>
          <a:lstStyle/>
          <a:p>
            <a:fld id="{E940D12E-6C2D-49C3-8F13-AC3E66F94EE8}" type="slidenum">
              <a:rPr lang="es-MX" smtClean="0"/>
              <a:t>‹Nº›</a:t>
            </a:fld>
            <a:endParaRPr lang="es-MX"/>
          </a:p>
        </p:txBody>
      </p:sp>
    </p:spTree>
    <p:extLst>
      <p:ext uri="{BB962C8B-B14F-4D97-AF65-F5344CB8AC3E}">
        <p14:creationId xmlns:p14="http://schemas.microsoft.com/office/powerpoint/2010/main" val="15696248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C75D1C-001F-412D-90D7-8525B57BF02A}"/>
              </a:ext>
            </a:extLst>
          </p:cNvPr>
          <p:cNvSpPr>
            <a:spLocks noGrp="1"/>
          </p:cNvSpPr>
          <p:nvPr>
            <p:ph type="title"/>
          </p:nvPr>
        </p:nvSpPr>
        <p:spPr>
          <a:xfrm>
            <a:off x="630238" y="365125"/>
            <a:ext cx="78867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145BF808-8A25-4CDC-BA1A-0FD7C1C9DBD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A77A5B73-86C0-4E17-87F1-CEF729732800}"/>
              </a:ext>
            </a:extLst>
          </p:cNvPr>
          <p:cNvSpPr>
            <a:spLocks noGrp="1"/>
          </p:cNvSpPr>
          <p:nvPr>
            <p:ph sz="half" idx="2"/>
          </p:nvPr>
        </p:nvSpPr>
        <p:spPr>
          <a:xfrm>
            <a:off x="630238" y="2505075"/>
            <a:ext cx="386873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8EAC3A3B-C33A-4EF5-A4DA-967165D172E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80945130-B8A1-4E93-8C63-4FABD94C7F15}"/>
              </a:ext>
            </a:extLst>
          </p:cNvPr>
          <p:cNvSpPr>
            <a:spLocks noGrp="1"/>
          </p:cNvSpPr>
          <p:nvPr>
            <p:ph sz="quarter" idx="4"/>
          </p:nvPr>
        </p:nvSpPr>
        <p:spPr>
          <a:xfrm>
            <a:off x="4629150" y="2505075"/>
            <a:ext cx="38877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3E2DD325-D2F8-412D-AA92-261E0CEC481B}"/>
              </a:ext>
            </a:extLst>
          </p:cNvPr>
          <p:cNvSpPr>
            <a:spLocks noGrp="1"/>
          </p:cNvSpPr>
          <p:nvPr>
            <p:ph type="dt" sz="half" idx="10"/>
          </p:nvPr>
        </p:nvSpPr>
        <p:spPr/>
        <p:txBody>
          <a:bodyPr/>
          <a:lstStyle/>
          <a:p>
            <a:fld id="{BE554099-A05D-4DF4-93E4-6BA7F0B4726A}" type="datetimeFigureOut">
              <a:rPr lang="es-MX" smtClean="0"/>
              <a:t>13/03/2019</a:t>
            </a:fld>
            <a:endParaRPr lang="es-MX"/>
          </a:p>
        </p:txBody>
      </p:sp>
      <p:sp>
        <p:nvSpPr>
          <p:cNvPr id="8" name="Marcador de pie de página 7">
            <a:extLst>
              <a:ext uri="{FF2B5EF4-FFF2-40B4-BE49-F238E27FC236}">
                <a16:creationId xmlns:a16="http://schemas.microsoft.com/office/drawing/2014/main" id="{15EAD346-4FE8-44CF-9B76-6C041375D80F}"/>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4874F6CE-EBF9-4CF4-928C-7F0534A8C0EE}"/>
              </a:ext>
            </a:extLst>
          </p:cNvPr>
          <p:cNvSpPr>
            <a:spLocks noGrp="1"/>
          </p:cNvSpPr>
          <p:nvPr>
            <p:ph type="sldNum" sz="quarter" idx="12"/>
          </p:nvPr>
        </p:nvSpPr>
        <p:spPr/>
        <p:txBody>
          <a:bodyPr/>
          <a:lstStyle/>
          <a:p>
            <a:fld id="{E940D12E-6C2D-49C3-8F13-AC3E66F94EE8}" type="slidenum">
              <a:rPr lang="es-MX" smtClean="0"/>
              <a:t>‹Nº›</a:t>
            </a:fld>
            <a:endParaRPr lang="es-MX"/>
          </a:p>
        </p:txBody>
      </p:sp>
    </p:spTree>
    <p:extLst>
      <p:ext uri="{BB962C8B-B14F-4D97-AF65-F5344CB8AC3E}">
        <p14:creationId xmlns:p14="http://schemas.microsoft.com/office/powerpoint/2010/main" val="7279123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EF5C2B-9F49-4B7D-864A-8A5A58703D5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3F1095C3-9308-493A-83D0-5837F224FCCF}"/>
              </a:ext>
            </a:extLst>
          </p:cNvPr>
          <p:cNvSpPr>
            <a:spLocks noGrp="1"/>
          </p:cNvSpPr>
          <p:nvPr>
            <p:ph type="dt" sz="half" idx="10"/>
          </p:nvPr>
        </p:nvSpPr>
        <p:spPr/>
        <p:txBody>
          <a:bodyPr/>
          <a:lstStyle/>
          <a:p>
            <a:fld id="{BE554099-A05D-4DF4-93E4-6BA7F0B4726A}" type="datetimeFigureOut">
              <a:rPr lang="es-MX" smtClean="0"/>
              <a:t>13/03/2019</a:t>
            </a:fld>
            <a:endParaRPr lang="es-MX"/>
          </a:p>
        </p:txBody>
      </p:sp>
      <p:sp>
        <p:nvSpPr>
          <p:cNvPr id="4" name="Marcador de pie de página 3">
            <a:extLst>
              <a:ext uri="{FF2B5EF4-FFF2-40B4-BE49-F238E27FC236}">
                <a16:creationId xmlns:a16="http://schemas.microsoft.com/office/drawing/2014/main" id="{1DFF7A95-C7C7-422C-8E4D-46A76CED0C03}"/>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2DDBEA07-A8D8-4729-92E3-D8FBBE6B5FBA}"/>
              </a:ext>
            </a:extLst>
          </p:cNvPr>
          <p:cNvSpPr>
            <a:spLocks noGrp="1"/>
          </p:cNvSpPr>
          <p:nvPr>
            <p:ph type="sldNum" sz="quarter" idx="12"/>
          </p:nvPr>
        </p:nvSpPr>
        <p:spPr/>
        <p:txBody>
          <a:bodyPr/>
          <a:lstStyle/>
          <a:p>
            <a:fld id="{E940D12E-6C2D-49C3-8F13-AC3E66F94EE8}" type="slidenum">
              <a:rPr lang="es-MX" smtClean="0"/>
              <a:t>‹Nº›</a:t>
            </a:fld>
            <a:endParaRPr lang="es-MX"/>
          </a:p>
        </p:txBody>
      </p:sp>
    </p:spTree>
    <p:extLst>
      <p:ext uri="{BB962C8B-B14F-4D97-AF65-F5344CB8AC3E}">
        <p14:creationId xmlns:p14="http://schemas.microsoft.com/office/powerpoint/2010/main" val="8998125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1CB31E7-B21B-4DB4-9614-8439508C9344}"/>
              </a:ext>
            </a:extLst>
          </p:cNvPr>
          <p:cNvSpPr>
            <a:spLocks noGrp="1"/>
          </p:cNvSpPr>
          <p:nvPr>
            <p:ph type="dt" sz="half" idx="10"/>
          </p:nvPr>
        </p:nvSpPr>
        <p:spPr/>
        <p:txBody>
          <a:bodyPr/>
          <a:lstStyle/>
          <a:p>
            <a:fld id="{BE554099-A05D-4DF4-93E4-6BA7F0B4726A}" type="datetimeFigureOut">
              <a:rPr lang="es-MX" smtClean="0"/>
              <a:t>13/03/2019</a:t>
            </a:fld>
            <a:endParaRPr lang="es-MX"/>
          </a:p>
        </p:txBody>
      </p:sp>
      <p:sp>
        <p:nvSpPr>
          <p:cNvPr id="3" name="Marcador de pie de página 2">
            <a:extLst>
              <a:ext uri="{FF2B5EF4-FFF2-40B4-BE49-F238E27FC236}">
                <a16:creationId xmlns:a16="http://schemas.microsoft.com/office/drawing/2014/main" id="{44D9C403-ECA4-4536-97F5-95B89451F8DE}"/>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F5ABBBD8-40C1-4662-9DA1-83EB80874B2D}"/>
              </a:ext>
            </a:extLst>
          </p:cNvPr>
          <p:cNvSpPr>
            <a:spLocks noGrp="1"/>
          </p:cNvSpPr>
          <p:nvPr>
            <p:ph type="sldNum" sz="quarter" idx="12"/>
          </p:nvPr>
        </p:nvSpPr>
        <p:spPr/>
        <p:txBody>
          <a:bodyPr/>
          <a:lstStyle/>
          <a:p>
            <a:fld id="{E940D12E-6C2D-49C3-8F13-AC3E66F94EE8}" type="slidenum">
              <a:rPr lang="es-MX" smtClean="0"/>
              <a:t>‹Nº›</a:t>
            </a:fld>
            <a:endParaRPr lang="es-MX"/>
          </a:p>
        </p:txBody>
      </p:sp>
    </p:spTree>
    <p:extLst>
      <p:ext uri="{BB962C8B-B14F-4D97-AF65-F5344CB8AC3E}">
        <p14:creationId xmlns:p14="http://schemas.microsoft.com/office/powerpoint/2010/main" val="9998264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C4196B-087D-49B9-A5CC-2A82D68EF1AD}"/>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2EE82313-E313-4109-96E7-AFA96CA37B5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3C8B36F3-CA0B-4491-8664-910B369F07F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7A3BC944-915A-4174-A2D1-510FFE8CCE4F}"/>
              </a:ext>
            </a:extLst>
          </p:cNvPr>
          <p:cNvSpPr>
            <a:spLocks noGrp="1"/>
          </p:cNvSpPr>
          <p:nvPr>
            <p:ph type="dt" sz="half" idx="10"/>
          </p:nvPr>
        </p:nvSpPr>
        <p:spPr/>
        <p:txBody>
          <a:bodyPr/>
          <a:lstStyle/>
          <a:p>
            <a:fld id="{BE554099-A05D-4DF4-93E4-6BA7F0B4726A}" type="datetimeFigureOut">
              <a:rPr lang="es-MX" smtClean="0"/>
              <a:t>13/03/2019</a:t>
            </a:fld>
            <a:endParaRPr lang="es-MX"/>
          </a:p>
        </p:txBody>
      </p:sp>
      <p:sp>
        <p:nvSpPr>
          <p:cNvPr id="6" name="Marcador de pie de página 5">
            <a:extLst>
              <a:ext uri="{FF2B5EF4-FFF2-40B4-BE49-F238E27FC236}">
                <a16:creationId xmlns:a16="http://schemas.microsoft.com/office/drawing/2014/main" id="{1C0B770D-143D-4EB2-B154-677DF85B3002}"/>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D967D55E-0D9A-45B6-9E40-7B8F7DA8CDAB}"/>
              </a:ext>
            </a:extLst>
          </p:cNvPr>
          <p:cNvSpPr>
            <a:spLocks noGrp="1"/>
          </p:cNvSpPr>
          <p:nvPr>
            <p:ph type="sldNum" sz="quarter" idx="12"/>
          </p:nvPr>
        </p:nvSpPr>
        <p:spPr/>
        <p:txBody>
          <a:bodyPr/>
          <a:lstStyle/>
          <a:p>
            <a:fld id="{E940D12E-6C2D-49C3-8F13-AC3E66F94EE8}" type="slidenum">
              <a:rPr lang="es-MX" smtClean="0"/>
              <a:t>‹Nº›</a:t>
            </a:fld>
            <a:endParaRPr lang="es-MX"/>
          </a:p>
        </p:txBody>
      </p:sp>
    </p:spTree>
    <p:extLst>
      <p:ext uri="{BB962C8B-B14F-4D97-AF65-F5344CB8AC3E}">
        <p14:creationId xmlns:p14="http://schemas.microsoft.com/office/powerpoint/2010/main" val="20479110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11A199-E830-4AAE-84C1-BAF27F257EC0}"/>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DD01E6DF-B8F2-43C4-9636-53D43DE5AF7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90F4CDCA-6DE8-4690-BAF8-6A65445DCB6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B0948754-0157-4A14-B080-762025BA39E7}"/>
              </a:ext>
            </a:extLst>
          </p:cNvPr>
          <p:cNvSpPr>
            <a:spLocks noGrp="1"/>
          </p:cNvSpPr>
          <p:nvPr>
            <p:ph type="dt" sz="half" idx="10"/>
          </p:nvPr>
        </p:nvSpPr>
        <p:spPr/>
        <p:txBody>
          <a:bodyPr/>
          <a:lstStyle/>
          <a:p>
            <a:fld id="{BE554099-A05D-4DF4-93E4-6BA7F0B4726A}" type="datetimeFigureOut">
              <a:rPr lang="es-MX" smtClean="0"/>
              <a:t>13/03/2019</a:t>
            </a:fld>
            <a:endParaRPr lang="es-MX"/>
          </a:p>
        </p:txBody>
      </p:sp>
      <p:sp>
        <p:nvSpPr>
          <p:cNvPr id="6" name="Marcador de pie de página 5">
            <a:extLst>
              <a:ext uri="{FF2B5EF4-FFF2-40B4-BE49-F238E27FC236}">
                <a16:creationId xmlns:a16="http://schemas.microsoft.com/office/drawing/2014/main" id="{B10DD115-290D-4D0C-91C9-BC40EDFD922F}"/>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BE3D6923-B072-4AF3-95A4-5F4F390EDC47}"/>
              </a:ext>
            </a:extLst>
          </p:cNvPr>
          <p:cNvSpPr>
            <a:spLocks noGrp="1"/>
          </p:cNvSpPr>
          <p:nvPr>
            <p:ph type="sldNum" sz="quarter" idx="12"/>
          </p:nvPr>
        </p:nvSpPr>
        <p:spPr/>
        <p:txBody>
          <a:bodyPr/>
          <a:lstStyle/>
          <a:p>
            <a:fld id="{E940D12E-6C2D-49C3-8F13-AC3E66F94EE8}" type="slidenum">
              <a:rPr lang="es-MX" smtClean="0"/>
              <a:t>‹Nº›</a:t>
            </a:fld>
            <a:endParaRPr lang="es-MX"/>
          </a:p>
        </p:txBody>
      </p:sp>
    </p:spTree>
    <p:extLst>
      <p:ext uri="{BB962C8B-B14F-4D97-AF65-F5344CB8AC3E}">
        <p14:creationId xmlns:p14="http://schemas.microsoft.com/office/powerpoint/2010/main" val="5841547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FDC6A5-08EB-40A2-BB00-508EDB2F960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AA314C3C-CA96-494D-A214-68BFECCB0A95}"/>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E478D0F-CD99-4440-8213-3D21702ACD99}"/>
              </a:ext>
            </a:extLst>
          </p:cNvPr>
          <p:cNvSpPr>
            <a:spLocks noGrp="1"/>
          </p:cNvSpPr>
          <p:nvPr>
            <p:ph type="dt" sz="half" idx="10"/>
          </p:nvPr>
        </p:nvSpPr>
        <p:spPr/>
        <p:txBody>
          <a:bodyPr/>
          <a:lstStyle/>
          <a:p>
            <a:fld id="{BE554099-A05D-4DF4-93E4-6BA7F0B4726A}" type="datetimeFigureOut">
              <a:rPr lang="es-MX" smtClean="0"/>
              <a:t>13/03/2019</a:t>
            </a:fld>
            <a:endParaRPr lang="es-MX"/>
          </a:p>
        </p:txBody>
      </p:sp>
      <p:sp>
        <p:nvSpPr>
          <p:cNvPr id="5" name="Marcador de pie de página 4">
            <a:extLst>
              <a:ext uri="{FF2B5EF4-FFF2-40B4-BE49-F238E27FC236}">
                <a16:creationId xmlns:a16="http://schemas.microsoft.com/office/drawing/2014/main" id="{7F3C287F-03D0-4805-9372-8707B396BBB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C259E4B-4E72-4A41-83AB-D0B4753711FC}"/>
              </a:ext>
            </a:extLst>
          </p:cNvPr>
          <p:cNvSpPr>
            <a:spLocks noGrp="1"/>
          </p:cNvSpPr>
          <p:nvPr>
            <p:ph type="sldNum" sz="quarter" idx="12"/>
          </p:nvPr>
        </p:nvSpPr>
        <p:spPr/>
        <p:txBody>
          <a:bodyPr/>
          <a:lstStyle/>
          <a:p>
            <a:fld id="{E940D12E-6C2D-49C3-8F13-AC3E66F94EE8}" type="slidenum">
              <a:rPr lang="es-MX" smtClean="0"/>
              <a:t>‹Nº›</a:t>
            </a:fld>
            <a:endParaRPr lang="es-MX"/>
          </a:p>
        </p:txBody>
      </p:sp>
    </p:spTree>
    <p:extLst>
      <p:ext uri="{BB962C8B-B14F-4D97-AF65-F5344CB8AC3E}">
        <p14:creationId xmlns:p14="http://schemas.microsoft.com/office/powerpoint/2010/main" val="30602501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356E573-69E7-4D47-9E6E-4EB37509CB26}"/>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D6682E10-7F89-445F-8CA6-FDB5FB46DF96}"/>
              </a:ext>
            </a:extLst>
          </p:cNvPr>
          <p:cNvSpPr>
            <a:spLocks noGrp="1"/>
          </p:cNvSpPr>
          <p:nvPr>
            <p:ph type="body" orient="vert" idx="1"/>
          </p:nvPr>
        </p:nvSpPr>
        <p:spPr>
          <a:xfrm>
            <a:off x="628650" y="365125"/>
            <a:ext cx="5762625"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D8DD42AA-253B-408E-ABA6-1DCB95DF1047}"/>
              </a:ext>
            </a:extLst>
          </p:cNvPr>
          <p:cNvSpPr>
            <a:spLocks noGrp="1"/>
          </p:cNvSpPr>
          <p:nvPr>
            <p:ph type="dt" sz="half" idx="10"/>
          </p:nvPr>
        </p:nvSpPr>
        <p:spPr/>
        <p:txBody>
          <a:bodyPr/>
          <a:lstStyle/>
          <a:p>
            <a:fld id="{BE554099-A05D-4DF4-93E4-6BA7F0B4726A}" type="datetimeFigureOut">
              <a:rPr lang="es-MX" smtClean="0"/>
              <a:t>13/03/2019</a:t>
            </a:fld>
            <a:endParaRPr lang="es-MX"/>
          </a:p>
        </p:txBody>
      </p:sp>
      <p:sp>
        <p:nvSpPr>
          <p:cNvPr id="5" name="Marcador de pie de página 4">
            <a:extLst>
              <a:ext uri="{FF2B5EF4-FFF2-40B4-BE49-F238E27FC236}">
                <a16:creationId xmlns:a16="http://schemas.microsoft.com/office/drawing/2014/main" id="{175E5D60-CFBE-4D0F-A240-4560291B533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71FBAC2-4A22-4788-96B1-41F00A8E30F5}"/>
              </a:ext>
            </a:extLst>
          </p:cNvPr>
          <p:cNvSpPr>
            <a:spLocks noGrp="1"/>
          </p:cNvSpPr>
          <p:nvPr>
            <p:ph type="sldNum" sz="quarter" idx="12"/>
          </p:nvPr>
        </p:nvSpPr>
        <p:spPr/>
        <p:txBody>
          <a:bodyPr/>
          <a:lstStyle/>
          <a:p>
            <a:fld id="{E940D12E-6C2D-49C3-8F13-AC3E66F94EE8}" type="slidenum">
              <a:rPr lang="es-MX" smtClean="0"/>
              <a:t>‹Nº›</a:t>
            </a:fld>
            <a:endParaRPr lang="es-MX"/>
          </a:p>
        </p:txBody>
      </p:sp>
    </p:spTree>
    <p:extLst>
      <p:ext uri="{BB962C8B-B14F-4D97-AF65-F5344CB8AC3E}">
        <p14:creationId xmlns:p14="http://schemas.microsoft.com/office/powerpoint/2010/main" val="15936543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77EF9D-9D54-4E9D-A7BA-41F894A187CB}"/>
              </a:ext>
            </a:extLst>
          </p:cNvPr>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C4A14D27-D524-4D23-8BD1-EB4E705C790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D8ED284F-5A22-49BB-BE33-C238E866B393}"/>
              </a:ext>
            </a:extLst>
          </p:cNvPr>
          <p:cNvSpPr>
            <a:spLocks noGrp="1"/>
          </p:cNvSpPr>
          <p:nvPr>
            <p:ph type="dt" sz="half" idx="10"/>
          </p:nvPr>
        </p:nvSpPr>
        <p:spPr/>
        <p:txBody>
          <a:bodyPr/>
          <a:lstStyle/>
          <a:p>
            <a:fld id="{8C3D0F70-5901-4B0A-84CD-D9F6891C0421}" type="datetimeFigureOut">
              <a:rPr lang="es-MX" smtClean="0"/>
              <a:t>13/03/2019</a:t>
            </a:fld>
            <a:endParaRPr lang="es-MX"/>
          </a:p>
        </p:txBody>
      </p:sp>
      <p:sp>
        <p:nvSpPr>
          <p:cNvPr id="5" name="Marcador de pie de página 4">
            <a:extLst>
              <a:ext uri="{FF2B5EF4-FFF2-40B4-BE49-F238E27FC236}">
                <a16:creationId xmlns:a16="http://schemas.microsoft.com/office/drawing/2014/main" id="{CC8E6438-4319-44B6-8C49-A2C7EED402C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C0FDB6B-6259-4730-B0E4-257C5644747A}"/>
              </a:ext>
            </a:extLst>
          </p:cNvPr>
          <p:cNvSpPr>
            <a:spLocks noGrp="1"/>
          </p:cNvSpPr>
          <p:nvPr>
            <p:ph type="sldNum" sz="quarter" idx="12"/>
          </p:nvPr>
        </p:nvSpPr>
        <p:spPr/>
        <p:txBody>
          <a:bodyPr/>
          <a:lstStyle/>
          <a:p>
            <a:fld id="{57BF15AA-1E34-4108-836A-C17198493FDA}" type="slidenum">
              <a:rPr lang="es-MX" smtClean="0"/>
              <a:t>‹Nº›</a:t>
            </a:fld>
            <a:endParaRPr lang="es-MX"/>
          </a:p>
        </p:txBody>
      </p:sp>
    </p:spTree>
    <p:extLst>
      <p:ext uri="{BB962C8B-B14F-4D97-AF65-F5344CB8AC3E}">
        <p14:creationId xmlns:p14="http://schemas.microsoft.com/office/powerpoint/2010/main" val="28493776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B001CD-468B-4A76-9615-F264A0B080F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48A612EE-9978-4E7E-AF26-69F731ACCCE6}"/>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828D025F-9920-44F5-8214-52772EA66C99}"/>
              </a:ext>
            </a:extLst>
          </p:cNvPr>
          <p:cNvSpPr>
            <a:spLocks noGrp="1"/>
          </p:cNvSpPr>
          <p:nvPr>
            <p:ph type="dt" sz="half" idx="10"/>
          </p:nvPr>
        </p:nvSpPr>
        <p:spPr/>
        <p:txBody>
          <a:bodyPr/>
          <a:lstStyle/>
          <a:p>
            <a:fld id="{8C3D0F70-5901-4B0A-84CD-D9F6891C0421}" type="datetimeFigureOut">
              <a:rPr lang="es-MX" smtClean="0"/>
              <a:t>13/03/2019</a:t>
            </a:fld>
            <a:endParaRPr lang="es-MX"/>
          </a:p>
        </p:txBody>
      </p:sp>
      <p:sp>
        <p:nvSpPr>
          <p:cNvPr id="5" name="Marcador de pie de página 4">
            <a:extLst>
              <a:ext uri="{FF2B5EF4-FFF2-40B4-BE49-F238E27FC236}">
                <a16:creationId xmlns:a16="http://schemas.microsoft.com/office/drawing/2014/main" id="{92C55076-7ADA-4BC8-B25A-E841EBC3346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0C89639-1DF7-416F-A22E-B79D8ED0F95E}"/>
              </a:ext>
            </a:extLst>
          </p:cNvPr>
          <p:cNvSpPr>
            <a:spLocks noGrp="1"/>
          </p:cNvSpPr>
          <p:nvPr>
            <p:ph type="sldNum" sz="quarter" idx="12"/>
          </p:nvPr>
        </p:nvSpPr>
        <p:spPr/>
        <p:txBody>
          <a:bodyPr/>
          <a:lstStyle/>
          <a:p>
            <a:fld id="{57BF15AA-1E34-4108-836A-C17198493FDA}" type="slidenum">
              <a:rPr lang="es-MX" smtClean="0"/>
              <a:t>‹Nº›</a:t>
            </a:fld>
            <a:endParaRPr lang="es-MX"/>
          </a:p>
        </p:txBody>
      </p:sp>
    </p:spTree>
    <p:extLst>
      <p:ext uri="{BB962C8B-B14F-4D97-AF65-F5344CB8AC3E}">
        <p14:creationId xmlns:p14="http://schemas.microsoft.com/office/powerpoint/2010/main" val="522847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a:xfrm>
            <a:off x="457200" y="6356350"/>
            <a:ext cx="2133600" cy="365125"/>
          </a:xfrm>
          <a:prstGeom prst="rect">
            <a:avLst/>
          </a:prstGeom>
        </p:spPr>
        <p:txBody>
          <a:bodyPr/>
          <a:lstStyle/>
          <a:p>
            <a:endParaRPr lang="es-ES">
              <a:solidFill>
                <a:srgbClr val="E7DEC9">
                  <a:shade val="50000"/>
                  <a:satMod val="200000"/>
                </a:srgb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solidFill>
                <a:srgbClr val="E7DEC9">
                  <a:shade val="50000"/>
                  <a:satMod val="200000"/>
                </a:srgbClr>
              </a:solidFill>
            </a:endParaRP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E9CD9C76-6DBA-49C3-82D2-EB900DAA788F}" type="slidenum">
              <a:rPr lang="es-ES" smtClean="0">
                <a:solidFill>
                  <a:srgbClr val="E7DEC9">
                    <a:shade val="50000"/>
                    <a:satMod val="200000"/>
                  </a:srgbClr>
                </a:solidFill>
              </a:rPr>
              <a:pPr/>
              <a:t>‹Nº›</a:t>
            </a:fld>
            <a:endParaRPr lang="es-ES">
              <a:solidFill>
                <a:srgbClr val="E7DEC9">
                  <a:shade val="50000"/>
                  <a:satMod val="200000"/>
                </a:srgbClr>
              </a:solidFill>
            </a:endParaRPr>
          </a:p>
        </p:txBody>
      </p:sp>
    </p:spTree>
    <p:extLst>
      <p:ext uri="{BB962C8B-B14F-4D97-AF65-F5344CB8AC3E}">
        <p14:creationId xmlns:p14="http://schemas.microsoft.com/office/powerpoint/2010/main" val="1152290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583714-57BB-4667-BDEE-C2D41254D444}"/>
              </a:ext>
            </a:extLst>
          </p:cNvPr>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25C4D5BC-4179-457B-90BC-E7103691F77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59731C13-53C4-4C63-850B-E5DA34AE914C}"/>
              </a:ext>
            </a:extLst>
          </p:cNvPr>
          <p:cNvSpPr>
            <a:spLocks noGrp="1"/>
          </p:cNvSpPr>
          <p:nvPr>
            <p:ph type="dt" sz="half" idx="10"/>
          </p:nvPr>
        </p:nvSpPr>
        <p:spPr/>
        <p:txBody>
          <a:bodyPr/>
          <a:lstStyle/>
          <a:p>
            <a:fld id="{8C3D0F70-5901-4B0A-84CD-D9F6891C0421}" type="datetimeFigureOut">
              <a:rPr lang="es-MX" smtClean="0"/>
              <a:t>13/03/2019</a:t>
            </a:fld>
            <a:endParaRPr lang="es-MX"/>
          </a:p>
        </p:txBody>
      </p:sp>
      <p:sp>
        <p:nvSpPr>
          <p:cNvPr id="5" name="Marcador de pie de página 4">
            <a:extLst>
              <a:ext uri="{FF2B5EF4-FFF2-40B4-BE49-F238E27FC236}">
                <a16:creationId xmlns:a16="http://schemas.microsoft.com/office/drawing/2014/main" id="{1F9ADBF2-33EB-41CE-9B08-91D7E3DD151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6B67BA1-5330-469C-9804-410FB52DAA61}"/>
              </a:ext>
            </a:extLst>
          </p:cNvPr>
          <p:cNvSpPr>
            <a:spLocks noGrp="1"/>
          </p:cNvSpPr>
          <p:nvPr>
            <p:ph type="sldNum" sz="quarter" idx="12"/>
          </p:nvPr>
        </p:nvSpPr>
        <p:spPr/>
        <p:txBody>
          <a:bodyPr/>
          <a:lstStyle/>
          <a:p>
            <a:fld id="{57BF15AA-1E34-4108-836A-C17198493FDA}" type="slidenum">
              <a:rPr lang="es-MX" smtClean="0"/>
              <a:t>‹Nº›</a:t>
            </a:fld>
            <a:endParaRPr lang="es-MX"/>
          </a:p>
        </p:txBody>
      </p:sp>
    </p:spTree>
    <p:extLst>
      <p:ext uri="{BB962C8B-B14F-4D97-AF65-F5344CB8AC3E}">
        <p14:creationId xmlns:p14="http://schemas.microsoft.com/office/powerpoint/2010/main" val="36079263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1554FA-7CBE-404D-87E8-655DC859504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26F39E86-CA61-4519-8CEA-8A8DA2C29CFC}"/>
              </a:ext>
            </a:extLst>
          </p:cNvPr>
          <p:cNvSpPr>
            <a:spLocks noGrp="1"/>
          </p:cNvSpPr>
          <p:nvPr>
            <p:ph sz="half" idx="1"/>
          </p:nvPr>
        </p:nvSpPr>
        <p:spPr>
          <a:xfrm>
            <a:off x="628650" y="1825625"/>
            <a:ext cx="386715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B2DCD02C-4317-4F87-9775-51DDF3630E70}"/>
              </a:ext>
            </a:extLst>
          </p:cNvPr>
          <p:cNvSpPr>
            <a:spLocks noGrp="1"/>
          </p:cNvSpPr>
          <p:nvPr>
            <p:ph sz="half" idx="2"/>
          </p:nvPr>
        </p:nvSpPr>
        <p:spPr>
          <a:xfrm>
            <a:off x="4648200" y="1825625"/>
            <a:ext cx="386715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41BAF772-BDCF-4700-AE9C-8D1A788A26B7}"/>
              </a:ext>
            </a:extLst>
          </p:cNvPr>
          <p:cNvSpPr>
            <a:spLocks noGrp="1"/>
          </p:cNvSpPr>
          <p:nvPr>
            <p:ph type="dt" sz="half" idx="10"/>
          </p:nvPr>
        </p:nvSpPr>
        <p:spPr/>
        <p:txBody>
          <a:bodyPr/>
          <a:lstStyle/>
          <a:p>
            <a:fld id="{8C3D0F70-5901-4B0A-84CD-D9F6891C0421}" type="datetimeFigureOut">
              <a:rPr lang="es-MX" smtClean="0"/>
              <a:t>13/03/2019</a:t>
            </a:fld>
            <a:endParaRPr lang="es-MX"/>
          </a:p>
        </p:txBody>
      </p:sp>
      <p:sp>
        <p:nvSpPr>
          <p:cNvPr id="6" name="Marcador de pie de página 5">
            <a:extLst>
              <a:ext uri="{FF2B5EF4-FFF2-40B4-BE49-F238E27FC236}">
                <a16:creationId xmlns:a16="http://schemas.microsoft.com/office/drawing/2014/main" id="{A7B48B0D-39B5-44FE-9F81-313A401EC9BB}"/>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BE8C7F71-24DD-4DC9-975C-B80F374DDAC8}"/>
              </a:ext>
            </a:extLst>
          </p:cNvPr>
          <p:cNvSpPr>
            <a:spLocks noGrp="1"/>
          </p:cNvSpPr>
          <p:nvPr>
            <p:ph type="sldNum" sz="quarter" idx="12"/>
          </p:nvPr>
        </p:nvSpPr>
        <p:spPr/>
        <p:txBody>
          <a:bodyPr/>
          <a:lstStyle/>
          <a:p>
            <a:fld id="{57BF15AA-1E34-4108-836A-C17198493FDA}" type="slidenum">
              <a:rPr lang="es-MX" smtClean="0"/>
              <a:t>‹Nº›</a:t>
            </a:fld>
            <a:endParaRPr lang="es-MX"/>
          </a:p>
        </p:txBody>
      </p:sp>
    </p:spTree>
    <p:extLst>
      <p:ext uri="{BB962C8B-B14F-4D97-AF65-F5344CB8AC3E}">
        <p14:creationId xmlns:p14="http://schemas.microsoft.com/office/powerpoint/2010/main" val="39628170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8B4AAF-3A26-4BD8-8B54-B3EED48715D0}"/>
              </a:ext>
            </a:extLst>
          </p:cNvPr>
          <p:cNvSpPr>
            <a:spLocks noGrp="1"/>
          </p:cNvSpPr>
          <p:nvPr>
            <p:ph type="title"/>
          </p:nvPr>
        </p:nvSpPr>
        <p:spPr>
          <a:xfrm>
            <a:off x="630238" y="365125"/>
            <a:ext cx="78867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9561D15-FFD6-4A93-B803-3078E95307F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15322E11-C8E2-45FA-A589-AF51D05054BB}"/>
              </a:ext>
            </a:extLst>
          </p:cNvPr>
          <p:cNvSpPr>
            <a:spLocks noGrp="1"/>
          </p:cNvSpPr>
          <p:nvPr>
            <p:ph sz="half" idx="2"/>
          </p:nvPr>
        </p:nvSpPr>
        <p:spPr>
          <a:xfrm>
            <a:off x="630238" y="2505075"/>
            <a:ext cx="386873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28359BE9-8EA7-421A-8C96-375076B9F01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9C3BC343-0BAC-4759-8E44-A40B22A8E8F1}"/>
              </a:ext>
            </a:extLst>
          </p:cNvPr>
          <p:cNvSpPr>
            <a:spLocks noGrp="1"/>
          </p:cNvSpPr>
          <p:nvPr>
            <p:ph sz="quarter" idx="4"/>
          </p:nvPr>
        </p:nvSpPr>
        <p:spPr>
          <a:xfrm>
            <a:off x="4629150" y="2505075"/>
            <a:ext cx="38877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54DB6914-053E-4124-A02E-C915EF65AA9B}"/>
              </a:ext>
            </a:extLst>
          </p:cNvPr>
          <p:cNvSpPr>
            <a:spLocks noGrp="1"/>
          </p:cNvSpPr>
          <p:nvPr>
            <p:ph type="dt" sz="half" idx="10"/>
          </p:nvPr>
        </p:nvSpPr>
        <p:spPr/>
        <p:txBody>
          <a:bodyPr/>
          <a:lstStyle/>
          <a:p>
            <a:fld id="{8C3D0F70-5901-4B0A-84CD-D9F6891C0421}" type="datetimeFigureOut">
              <a:rPr lang="es-MX" smtClean="0"/>
              <a:t>13/03/2019</a:t>
            </a:fld>
            <a:endParaRPr lang="es-MX"/>
          </a:p>
        </p:txBody>
      </p:sp>
      <p:sp>
        <p:nvSpPr>
          <p:cNvPr id="8" name="Marcador de pie de página 7">
            <a:extLst>
              <a:ext uri="{FF2B5EF4-FFF2-40B4-BE49-F238E27FC236}">
                <a16:creationId xmlns:a16="http://schemas.microsoft.com/office/drawing/2014/main" id="{D093C475-E8CE-490F-9DD0-ACF28D9C2B4B}"/>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93F5281F-62DA-46B1-A982-FB41E31044B7}"/>
              </a:ext>
            </a:extLst>
          </p:cNvPr>
          <p:cNvSpPr>
            <a:spLocks noGrp="1"/>
          </p:cNvSpPr>
          <p:nvPr>
            <p:ph type="sldNum" sz="quarter" idx="12"/>
          </p:nvPr>
        </p:nvSpPr>
        <p:spPr/>
        <p:txBody>
          <a:bodyPr/>
          <a:lstStyle/>
          <a:p>
            <a:fld id="{57BF15AA-1E34-4108-836A-C17198493FDA}" type="slidenum">
              <a:rPr lang="es-MX" smtClean="0"/>
              <a:t>‹Nº›</a:t>
            </a:fld>
            <a:endParaRPr lang="es-MX"/>
          </a:p>
        </p:txBody>
      </p:sp>
    </p:spTree>
    <p:extLst>
      <p:ext uri="{BB962C8B-B14F-4D97-AF65-F5344CB8AC3E}">
        <p14:creationId xmlns:p14="http://schemas.microsoft.com/office/powerpoint/2010/main" val="30174873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1DB4E9-5C4C-4BA9-8951-09CE963D907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B5F4AF84-F0E8-44CB-ADFD-A9893D842C6E}"/>
              </a:ext>
            </a:extLst>
          </p:cNvPr>
          <p:cNvSpPr>
            <a:spLocks noGrp="1"/>
          </p:cNvSpPr>
          <p:nvPr>
            <p:ph type="dt" sz="half" idx="10"/>
          </p:nvPr>
        </p:nvSpPr>
        <p:spPr/>
        <p:txBody>
          <a:bodyPr/>
          <a:lstStyle/>
          <a:p>
            <a:fld id="{8C3D0F70-5901-4B0A-84CD-D9F6891C0421}" type="datetimeFigureOut">
              <a:rPr lang="es-MX" smtClean="0"/>
              <a:t>13/03/2019</a:t>
            </a:fld>
            <a:endParaRPr lang="es-MX"/>
          </a:p>
        </p:txBody>
      </p:sp>
      <p:sp>
        <p:nvSpPr>
          <p:cNvPr id="4" name="Marcador de pie de página 3">
            <a:extLst>
              <a:ext uri="{FF2B5EF4-FFF2-40B4-BE49-F238E27FC236}">
                <a16:creationId xmlns:a16="http://schemas.microsoft.com/office/drawing/2014/main" id="{C3A18DF0-E36B-4C3C-8FF5-68F5861770CB}"/>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C7C8DFEB-9561-49C0-9B33-1FA05C3CD082}"/>
              </a:ext>
            </a:extLst>
          </p:cNvPr>
          <p:cNvSpPr>
            <a:spLocks noGrp="1"/>
          </p:cNvSpPr>
          <p:nvPr>
            <p:ph type="sldNum" sz="quarter" idx="12"/>
          </p:nvPr>
        </p:nvSpPr>
        <p:spPr/>
        <p:txBody>
          <a:bodyPr/>
          <a:lstStyle/>
          <a:p>
            <a:fld id="{57BF15AA-1E34-4108-836A-C17198493FDA}" type="slidenum">
              <a:rPr lang="es-MX" smtClean="0"/>
              <a:t>‹Nº›</a:t>
            </a:fld>
            <a:endParaRPr lang="es-MX"/>
          </a:p>
        </p:txBody>
      </p:sp>
    </p:spTree>
    <p:extLst>
      <p:ext uri="{BB962C8B-B14F-4D97-AF65-F5344CB8AC3E}">
        <p14:creationId xmlns:p14="http://schemas.microsoft.com/office/powerpoint/2010/main" val="29054862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A231C4C-BB0A-4106-B5FB-38886B48DD51}"/>
              </a:ext>
            </a:extLst>
          </p:cNvPr>
          <p:cNvSpPr>
            <a:spLocks noGrp="1"/>
          </p:cNvSpPr>
          <p:nvPr>
            <p:ph type="dt" sz="half" idx="10"/>
          </p:nvPr>
        </p:nvSpPr>
        <p:spPr/>
        <p:txBody>
          <a:bodyPr/>
          <a:lstStyle/>
          <a:p>
            <a:fld id="{8C3D0F70-5901-4B0A-84CD-D9F6891C0421}" type="datetimeFigureOut">
              <a:rPr lang="es-MX" smtClean="0"/>
              <a:t>13/03/2019</a:t>
            </a:fld>
            <a:endParaRPr lang="es-MX"/>
          </a:p>
        </p:txBody>
      </p:sp>
      <p:sp>
        <p:nvSpPr>
          <p:cNvPr id="3" name="Marcador de pie de página 2">
            <a:extLst>
              <a:ext uri="{FF2B5EF4-FFF2-40B4-BE49-F238E27FC236}">
                <a16:creationId xmlns:a16="http://schemas.microsoft.com/office/drawing/2014/main" id="{DCA41E83-6C44-4BEA-B53C-4AEC8A61F159}"/>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2C1EC6D2-4108-4138-9182-51C3A6803D27}"/>
              </a:ext>
            </a:extLst>
          </p:cNvPr>
          <p:cNvSpPr>
            <a:spLocks noGrp="1"/>
          </p:cNvSpPr>
          <p:nvPr>
            <p:ph type="sldNum" sz="quarter" idx="12"/>
          </p:nvPr>
        </p:nvSpPr>
        <p:spPr/>
        <p:txBody>
          <a:bodyPr/>
          <a:lstStyle/>
          <a:p>
            <a:fld id="{57BF15AA-1E34-4108-836A-C17198493FDA}" type="slidenum">
              <a:rPr lang="es-MX" smtClean="0"/>
              <a:t>‹Nº›</a:t>
            </a:fld>
            <a:endParaRPr lang="es-MX"/>
          </a:p>
        </p:txBody>
      </p:sp>
    </p:spTree>
    <p:extLst>
      <p:ext uri="{BB962C8B-B14F-4D97-AF65-F5344CB8AC3E}">
        <p14:creationId xmlns:p14="http://schemas.microsoft.com/office/powerpoint/2010/main" val="29381901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7778BE-43A8-42E7-8904-2E26CF06327A}"/>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9B65679-FDDB-4E3D-A456-91884BDD1CD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D6C43207-D4AF-462A-8723-BAE902A2A29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03A5628D-574D-4409-9586-A5FCA997FE35}"/>
              </a:ext>
            </a:extLst>
          </p:cNvPr>
          <p:cNvSpPr>
            <a:spLocks noGrp="1"/>
          </p:cNvSpPr>
          <p:nvPr>
            <p:ph type="dt" sz="half" idx="10"/>
          </p:nvPr>
        </p:nvSpPr>
        <p:spPr/>
        <p:txBody>
          <a:bodyPr/>
          <a:lstStyle/>
          <a:p>
            <a:fld id="{8C3D0F70-5901-4B0A-84CD-D9F6891C0421}" type="datetimeFigureOut">
              <a:rPr lang="es-MX" smtClean="0"/>
              <a:t>13/03/2019</a:t>
            </a:fld>
            <a:endParaRPr lang="es-MX"/>
          </a:p>
        </p:txBody>
      </p:sp>
      <p:sp>
        <p:nvSpPr>
          <p:cNvPr id="6" name="Marcador de pie de página 5">
            <a:extLst>
              <a:ext uri="{FF2B5EF4-FFF2-40B4-BE49-F238E27FC236}">
                <a16:creationId xmlns:a16="http://schemas.microsoft.com/office/drawing/2014/main" id="{C399F632-250A-4767-B812-794654A24092}"/>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8BEEFA43-E4C7-4DFA-8630-699FD04A7D0A}"/>
              </a:ext>
            </a:extLst>
          </p:cNvPr>
          <p:cNvSpPr>
            <a:spLocks noGrp="1"/>
          </p:cNvSpPr>
          <p:nvPr>
            <p:ph type="sldNum" sz="quarter" idx="12"/>
          </p:nvPr>
        </p:nvSpPr>
        <p:spPr/>
        <p:txBody>
          <a:bodyPr/>
          <a:lstStyle/>
          <a:p>
            <a:fld id="{57BF15AA-1E34-4108-836A-C17198493FDA}" type="slidenum">
              <a:rPr lang="es-MX" smtClean="0"/>
              <a:t>‹Nº›</a:t>
            </a:fld>
            <a:endParaRPr lang="es-MX"/>
          </a:p>
        </p:txBody>
      </p:sp>
    </p:spTree>
    <p:extLst>
      <p:ext uri="{BB962C8B-B14F-4D97-AF65-F5344CB8AC3E}">
        <p14:creationId xmlns:p14="http://schemas.microsoft.com/office/powerpoint/2010/main" val="527829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041324-EEC9-434E-930B-78A8BAA3B5A9}"/>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67FC8E92-1F27-40F6-AE72-FEA89CFC715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410A233D-7740-4D11-8855-0FCFC0DF330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942C0E27-8B06-490C-B7AD-7484E03BDB6B}"/>
              </a:ext>
            </a:extLst>
          </p:cNvPr>
          <p:cNvSpPr>
            <a:spLocks noGrp="1"/>
          </p:cNvSpPr>
          <p:nvPr>
            <p:ph type="dt" sz="half" idx="10"/>
          </p:nvPr>
        </p:nvSpPr>
        <p:spPr/>
        <p:txBody>
          <a:bodyPr/>
          <a:lstStyle/>
          <a:p>
            <a:fld id="{8C3D0F70-5901-4B0A-84CD-D9F6891C0421}" type="datetimeFigureOut">
              <a:rPr lang="es-MX" smtClean="0"/>
              <a:t>13/03/2019</a:t>
            </a:fld>
            <a:endParaRPr lang="es-MX"/>
          </a:p>
        </p:txBody>
      </p:sp>
      <p:sp>
        <p:nvSpPr>
          <p:cNvPr id="6" name="Marcador de pie de página 5">
            <a:extLst>
              <a:ext uri="{FF2B5EF4-FFF2-40B4-BE49-F238E27FC236}">
                <a16:creationId xmlns:a16="http://schemas.microsoft.com/office/drawing/2014/main" id="{5DAD97D2-DBCB-4D43-BD5A-FB86E21C1EB1}"/>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8B3938C5-F3D8-4A5A-84AA-5EDD118B5728}"/>
              </a:ext>
            </a:extLst>
          </p:cNvPr>
          <p:cNvSpPr>
            <a:spLocks noGrp="1"/>
          </p:cNvSpPr>
          <p:nvPr>
            <p:ph type="sldNum" sz="quarter" idx="12"/>
          </p:nvPr>
        </p:nvSpPr>
        <p:spPr/>
        <p:txBody>
          <a:bodyPr/>
          <a:lstStyle/>
          <a:p>
            <a:fld id="{57BF15AA-1E34-4108-836A-C17198493FDA}" type="slidenum">
              <a:rPr lang="es-MX" smtClean="0"/>
              <a:t>‹Nº›</a:t>
            </a:fld>
            <a:endParaRPr lang="es-MX"/>
          </a:p>
        </p:txBody>
      </p:sp>
    </p:spTree>
    <p:extLst>
      <p:ext uri="{BB962C8B-B14F-4D97-AF65-F5344CB8AC3E}">
        <p14:creationId xmlns:p14="http://schemas.microsoft.com/office/powerpoint/2010/main" val="21549915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270F41-6993-4D91-93D7-0B28FCCB96C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58CA25B4-7CD6-4862-A900-E27C98ED31A5}"/>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6575240D-2FF2-4C8D-8DB2-CFA7B996EBEE}"/>
              </a:ext>
            </a:extLst>
          </p:cNvPr>
          <p:cNvSpPr>
            <a:spLocks noGrp="1"/>
          </p:cNvSpPr>
          <p:nvPr>
            <p:ph type="dt" sz="half" idx="10"/>
          </p:nvPr>
        </p:nvSpPr>
        <p:spPr/>
        <p:txBody>
          <a:bodyPr/>
          <a:lstStyle/>
          <a:p>
            <a:fld id="{8C3D0F70-5901-4B0A-84CD-D9F6891C0421}" type="datetimeFigureOut">
              <a:rPr lang="es-MX" smtClean="0"/>
              <a:t>13/03/2019</a:t>
            </a:fld>
            <a:endParaRPr lang="es-MX"/>
          </a:p>
        </p:txBody>
      </p:sp>
      <p:sp>
        <p:nvSpPr>
          <p:cNvPr id="5" name="Marcador de pie de página 4">
            <a:extLst>
              <a:ext uri="{FF2B5EF4-FFF2-40B4-BE49-F238E27FC236}">
                <a16:creationId xmlns:a16="http://schemas.microsoft.com/office/drawing/2014/main" id="{266D6F31-3A23-4337-9B2D-D76368973A6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F584BD9-9A58-45ED-982B-8439723A08E6}"/>
              </a:ext>
            </a:extLst>
          </p:cNvPr>
          <p:cNvSpPr>
            <a:spLocks noGrp="1"/>
          </p:cNvSpPr>
          <p:nvPr>
            <p:ph type="sldNum" sz="quarter" idx="12"/>
          </p:nvPr>
        </p:nvSpPr>
        <p:spPr/>
        <p:txBody>
          <a:bodyPr/>
          <a:lstStyle/>
          <a:p>
            <a:fld id="{57BF15AA-1E34-4108-836A-C17198493FDA}" type="slidenum">
              <a:rPr lang="es-MX" smtClean="0"/>
              <a:t>‹Nº›</a:t>
            </a:fld>
            <a:endParaRPr lang="es-MX"/>
          </a:p>
        </p:txBody>
      </p:sp>
    </p:spTree>
    <p:extLst>
      <p:ext uri="{BB962C8B-B14F-4D97-AF65-F5344CB8AC3E}">
        <p14:creationId xmlns:p14="http://schemas.microsoft.com/office/powerpoint/2010/main" val="8790270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810FEB-A166-4742-9616-E305F2F918B0}"/>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5ECFD8B8-2A97-4831-A95F-3BDB6A6AD16C}"/>
              </a:ext>
            </a:extLst>
          </p:cNvPr>
          <p:cNvSpPr>
            <a:spLocks noGrp="1"/>
          </p:cNvSpPr>
          <p:nvPr>
            <p:ph type="body" orient="vert" idx="1"/>
          </p:nvPr>
        </p:nvSpPr>
        <p:spPr>
          <a:xfrm>
            <a:off x="628650" y="365125"/>
            <a:ext cx="5762625"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4C8EDB62-308C-4221-B1B4-2FF20C871DE3}"/>
              </a:ext>
            </a:extLst>
          </p:cNvPr>
          <p:cNvSpPr>
            <a:spLocks noGrp="1"/>
          </p:cNvSpPr>
          <p:nvPr>
            <p:ph type="dt" sz="half" idx="10"/>
          </p:nvPr>
        </p:nvSpPr>
        <p:spPr/>
        <p:txBody>
          <a:bodyPr/>
          <a:lstStyle/>
          <a:p>
            <a:fld id="{8C3D0F70-5901-4B0A-84CD-D9F6891C0421}" type="datetimeFigureOut">
              <a:rPr lang="es-MX" smtClean="0"/>
              <a:t>13/03/2019</a:t>
            </a:fld>
            <a:endParaRPr lang="es-MX"/>
          </a:p>
        </p:txBody>
      </p:sp>
      <p:sp>
        <p:nvSpPr>
          <p:cNvPr id="5" name="Marcador de pie de página 4">
            <a:extLst>
              <a:ext uri="{FF2B5EF4-FFF2-40B4-BE49-F238E27FC236}">
                <a16:creationId xmlns:a16="http://schemas.microsoft.com/office/drawing/2014/main" id="{B21AA3BE-1083-41DF-8F25-12F27F3D00A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A77025A-1087-47B2-917C-9297930E1C5E}"/>
              </a:ext>
            </a:extLst>
          </p:cNvPr>
          <p:cNvSpPr>
            <a:spLocks noGrp="1"/>
          </p:cNvSpPr>
          <p:nvPr>
            <p:ph type="sldNum" sz="quarter" idx="12"/>
          </p:nvPr>
        </p:nvSpPr>
        <p:spPr/>
        <p:txBody>
          <a:bodyPr/>
          <a:lstStyle/>
          <a:p>
            <a:fld id="{57BF15AA-1E34-4108-836A-C17198493FDA}" type="slidenum">
              <a:rPr lang="es-MX" smtClean="0"/>
              <a:t>‹Nº›</a:t>
            </a:fld>
            <a:endParaRPr lang="es-MX"/>
          </a:p>
        </p:txBody>
      </p:sp>
    </p:spTree>
    <p:extLst>
      <p:ext uri="{BB962C8B-B14F-4D97-AF65-F5344CB8AC3E}">
        <p14:creationId xmlns:p14="http://schemas.microsoft.com/office/powerpoint/2010/main" val="15406116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AA08D6-2D66-4931-BCAA-0D74F69A4D3A}"/>
              </a:ext>
            </a:extLst>
          </p:cNvPr>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06CD42F8-B0B4-4FAE-A615-C1C8C1A733A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C2ABE899-AAAE-4AC8-90CE-11BE88669C94}"/>
              </a:ext>
            </a:extLst>
          </p:cNvPr>
          <p:cNvSpPr>
            <a:spLocks noGrp="1"/>
          </p:cNvSpPr>
          <p:nvPr>
            <p:ph type="dt" sz="half" idx="10"/>
          </p:nvPr>
        </p:nvSpPr>
        <p:spPr/>
        <p:txBody>
          <a:bodyPr/>
          <a:lstStyle/>
          <a:p>
            <a:fld id="{EEE3C725-7026-4AC9-803D-C7387D785B0D}" type="datetimeFigureOut">
              <a:rPr lang="es-MX" smtClean="0"/>
              <a:t>13/03/2019</a:t>
            </a:fld>
            <a:endParaRPr lang="es-MX"/>
          </a:p>
        </p:txBody>
      </p:sp>
      <p:sp>
        <p:nvSpPr>
          <p:cNvPr id="5" name="Marcador de pie de página 4">
            <a:extLst>
              <a:ext uri="{FF2B5EF4-FFF2-40B4-BE49-F238E27FC236}">
                <a16:creationId xmlns:a16="http://schemas.microsoft.com/office/drawing/2014/main" id="{DA6EF5BA-CEC0-4CAE-BA4F-1ED19D84723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2532E40-A8C8-4CEC-9603-1AA763D57D58}"/>
              </a:ext>
            </a:extLst>
          </p:cNvPr>
          <p:cNvSpPr>
            <a:spLocks noGrp="1"/>
          </p:cNvSpPr>
          <p:nvPr>
            <p:ph type="sldNum" sz="quarter" idx="12"/>
          </p:nvPr>
        </p:nvSpPr>
        <p:spPr/>
        <p:txBody>
          <a:bodyPr/>
          <a:lstStyle/>
          <a:p>
            <a:fld id="{97FC25CE-E8B1-4BC0-938A-9B3888B21032}" type="slidenum">
              <a:rPr lang="es-MX" smtClean="0"/>
              <a:t>‹Nº›</a:t>
            </a:fld>
            <a:endParaRPr lang="es-MX"/>
          </a:p>
        </p:txBody>
      </p:sp>
    </p:spTree>
    <p:extLst>
      <p:ext uri="{BB962C8B-B14F-4D97-AF65-F5344CB8AC3E}">
        <p14:creationId xmlns:p14="http://schemas.microsoft.com/office/powerpoint/2010/main" val="357441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a:xfrm>
            <a:off x="457200" y="6356350"/>
            <a:ext cx="2133600" cy="365125"/>
          </a:xfrm>
          <a:prstGeom prst="rect">
            <a:avLst/>
          </a:prstGeom>
        </p:spPr>
        <p:txBody>
          <a:bodyPr/>
          <a:lstStyle/>
          <a:p>
            <a:endParaRPr lang="es-ES">
              <a:solidFill>
                <a:srgbClr val="E7DEC9">
                  <a:shade val="50000"/>
                  <a:satMod val="200000"/>
                </a:srgbClr>
              </a:solidFill>
            </a:endParaRPr>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ES">
              <a:solidFill>
                <a:srgbClr val="E7DEC9">
                  <a:shade val="50000"/>
                  <a:satMod val="200000"/>
                </a:srgbClr>
              </a:solidFill>
            </a:endParaRPr>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BC452567-73F6-4790-9E5F-00B7436B3D11}" type="slidenum">
              <a:rPr lang="es-ES" smtClean="0">
                <a:solidFill>
                  <a:srgbClr val="E7DEC9">
                    <a:shade val="50000"/>
                    <a:satMod val="200000"/>
                  </a:srgbClr>
                </a:solidFill>
              </a:rPr>
              <a:pPr/>
              <a:t>‹Nº›</a:t>
            </a:fld>
            <a:endParaRPr lang="es-ES">
              <a:solidFill>
                <a:srgbClr val="E7DEC9">
                  <a:shade val="50000"/>
                  <a:satMod val="200000"/>
                </a:srgbClr>
              </a:solidFill>
            </a:endParaRPr>
          </a:p>
        </p:txBody>
      </p:sp>
    </p:spTree>
    <p:extLst>
      <p:ext uri="{BB962C8B-B14F-4D97-AF65-F5344CB8AC3E}">
        <p14:creationId xmlns:p14="http://schemas.microsoft.com/office/powerpoint/2010/main" val="18637509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9817FD-28EE-4FFB-974A-A7D6E4A8375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C5CD309D-CAFC-4C65-835E-1FE31B55B425}"/>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404FC95A-E74E-43D2-B64F-403D18E85C5E}"/>
              </a:ext>
            </a:extLst>
          </p:cNvPr>
          <p:cNvSpPr>
            <a:spLocks noGrp="1"/>
          </p:cNvSpPr>
          <p:nvPr>
            <p:ph type="dt" sz="half" idx="10"/>
          </p:nvPr>
        </p:nvSpPr>
        <p:spPr/>
        <p:txBody>
          <a:bodyPr/>
          <a:lstStyle/>
          <a:p>
            <a:fld id="{EEE3C725-7026-4AC9-803D-C7387D785B0D}" type="datetimeFigureOut">
              <a:rPr lang="es-MX" smtClean="0"/>
              <a:t>13/03/2019</a:t>
            </a:fld>
            <a:endParaRPr lang="es-MX"/>
          </a:p>
        </p:txBody>
      </p:sp>
      <p:sp>
        <p:nvSpPr>
          <p:cNvPr id="5" name="Marcador de pie de página 4">
            <a:extLst>
              <a:ext uri="{FF2B5EF4-FFF2-40B4-BE49-F238E27FC236}">
                <a16:creationId xmlns:a16="http://schemas.microsoft.com/office/drawing/2014/main" id="{AEF2A7CD-5024-4641-8373-01BCE33F313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CE9C1F6-298B-43D6-94CF-C967AE514C45}"/>
              </a:ext>
            </a:extLst>
          </p:cNvPr>
          <p:cNvSpPr>
            <a:spLocks noGrp="1"/>
          </p:cNvSpPr>
          <p:nvPr>
            <p:ph type="sldNum" sz="quarter" idx="12"/>
          </p:nvPr>
        </p:nvSpPr>
        <p:spPr/>
        <p:txBody>
          <a:bodyPr/>
          <a:lstStyle/>
          <a:p>
            <a:fld id="{97FC25CE-E8B1-4BC0-938A-9B3888B21032}" type="slidenum">
              <a:rPr lang="es-MX" smtClean="0"/>
              <a:t>‹Nº›</a:t>
            </a:fld>
            <a:endParaRPr lang="es-MX"/>
          </a:p>
        </p:txBody>
      </p:sp>
    </p:spTree>
    <p:extLst>
      <p:ext uri="{BB962C8B-B14F-4D97-AF65-F5344CB8AC3E}">
        <p14:creationId xmlns:p14="http://schemas.microsoft.com/office/powerpoint/2010/main" val="8806355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BC035C-E6F2-45FB-81AF-D90DA9964644}"/>
              </a:ext>
            </a:extLst>
          </p:cNvPr>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82C242B6-98F7-4C3A-AECE-9ADC62C0165D}"/>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6EF749D7-9DA3-44C5-9786-32B4565497F0}"/>
              </a:ext>
            </a:extLst>
          </p:cNvPr>
          <p:cNvSpPr>
            <a:spLocks noGrp="1"/>
          </p:cNvSpPr>
          <p:nvPr>
            <p:ph type="dt" sz="half" idx="10"/>
          </p:nvPr>
        </p:nvSpPr>
        <p:spPr/>
        <p:txBody>
          <a:bodyPr/>
          <a:lstStyle/>
          <a:p>
            <a:fld id="{EEE3C725-7026-4AC9-803D-C7387D785B0D}" type="datetimeFigureOut">
              <a:rPr lang="es-MX" smtClean="0"/>
              <a:t>13/03/2019</a:t>
            </a:fld>
            <a:endParaRPr lang="es-MX"/>
          </a:p>
        </p:txBody>
      </p:sp>
      <p:sp>
        <p:nvSpPr>
          <p:cNvPr id="5" name="Marcador de pie de página 4">
            <a:extLst>
              <a:ext uri="{FF2B5EF4-FFF2-40B4-BE49-F238E27FC236}">
                <a16:creationId xmlns:a16="http://schemas.microsoft.com/office/drawing/2014/main" id="{63E1110A-4B17-42EE-905E-732E8FF974A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3AEDF0A-BF19-4BB6-B7BF-815427270B58}"/>
              </a:ext>
            </a:extLst>
          </p:cNvPr>
          <p:cNvSpPr>
            <a:spLocks noGrp="1"/>
          </p:cNvSpPr>
          <p:nvPr>
            <p:ph type="sldNum" sz="quarter" idx="12"/>
          </p:nvPr>
        </p:nvSpPr>
        <p:spPr/>
        <p:txBody>
          <a:bodyPr/>
          <a:lstStyle/>
          <a:p>
            <a:fld id="{97FC25CE-E8B1-4BC0-938A-9B3888B21032}" type="slidenum">
              <a:rPr lang="es-MX" smtClean="0"/>
              <a:t>‹Nº›</a:t>
            </a:fld>
            <a:endParaRPr lang="es-MX"/>
          </a:p>
        </p:txBody>
      </p:sp>
    </p:spTree>
    <p:extLst>
      <p:ext uri="{BB962C8B-B14F-4D97-AF65-F5344CB8AC3E}">
        <p14:creationId xmlns:p14="http://schemas.microsoft.com/office/powerpoint/2010/main" val="12687711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5D82A4-10FA-46B6-8999-638C01D2C33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F0AB3719-C4DE-43FD-BA72-CC4986278E7E}"/>
              </a:ext>
            </a:extLst>
          </p:cNvPr>
          <p:cNvSpPr>
            <a:spLocks noGrp="1"/>
          </p:cNvSpPr>
          <p:nvPr>
            <p:ph sz="half" idx="1"/>
          </p:nvPr>
        </p:nvSpPr>
        <p:spPr>
          <a:xfrm>
            <a:off x="628650" y="1825625"/>
            <a:ext cx="386715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4914FE7F-B221-47F3-99FB-E07187A08D93}"/>
              </a:ext>
            </a:extLst>
          </p:cNvPr>
          <p:cNvSpPr>
            <a:spLocks noGrp="1"/>
          </p:cNvSpPr>
          <p:nvPr>
            <p:ph sz="half" idx="2"/>
          </p:nvPr>
        </p:nvSpPr>
        <p:spPr>
          <a:xfrm>
            <a:off x="4648200" y="1825625"/>
            <a:ext cx="386715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FB60B269-7B93-4530-AE61-BA1676F0E5D3}"/>
              </a:ext>
            </a:extLst>
          </p:cNvPr>
          <p:cNvSpPr>
            <a:spLocks noGrp="1"/>
          </p:cNvSpPr>
          <p:nvPr>
            <p:ph type="dt" sz="half" idx="10"/>
          </p:nvPr>
        </p:nvSpPr>
        <p:spPr/>
        <p:txBody>
          <a:bodyPr/>
          <a:lstStyle/>
          <a:p>
            <a:fld id="{EEE3C725-7026-4AC9-803D-C7387D785B0D}" type="datetimeFigureOut">
              <a:rPr lang="es-MX" smtClean="0"/>
              <a:t>13/03/2019</a:t>
            </a:fld>
            <a:endParaRPr lang="es-MX"/>
          </a:p>
        </p:txBody>
      </p:sp>
      <p:sp>
        <p:nvSpPr>
          <p:cNvPr id="6" name="Marcador de pie de página 5">
            <a:extLst>
              <a:ext uri="{FF2B5EF4-FFF2-40B4-BE49-F238E27FC236}">
                <a16:creationId xmlns:a16="http://schemas.microsoft.com/office/drawing/2014/main" id="{F5052B51-72D4-4D74-9CED-AEF3457E246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FB454DA4-B1BF-4000-8DBA-350920D20359}"/>
              </a:ext>
            </a:extLst>
          </p:cNvPr>
          <p:cNvSpPr>
            <a:spLocks noGrp="1"/>
          </p:cNvSpPr>
          <p:nvPr>
            <p:ph type="sldNum" sz="quarter" idx="12"/>
          </p:nvPr>
        </p:nvSpPr>
        <p:spPr/>
        <p:txBody>
          <a:bodyPr/>
          <a:lstStyle/>
          <a:p>
            <a:fld id="{97FC25CE-E8B1-4BC0-938A-9B3888B21032}" type="slidenum">
              <a:rPr lang="es-MX" smtClean="0"/>
              <a:t>‹Nº›</a:t>
            </a:fld>
            <a:endParaRPr lang="es-MX"/>
          </a:p>
        </p:txBody>
      </p:sp>
    </p:spTree>
    <p:extLst>
      <p:ext uri="{BB962C8B-B14F-4D97-AF65-F5344CB8AC3E}">
        <p14:creationId xmlns:p14="http://schemas.microsoft.com/office/powerpoint/2010/main" val="15643842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CC2695-13F9-49DD-B22A-C2CFD88F7DD1}"/>
              </a:ext>
            </a:extLst>
          </p:cNvPr>
          <p:cNvSpPr>
            <a:spLocks noGrp="1"/>
          </p:cNvSpPr>
          <p:nvPr>
            <p:ph type="title"/>
          </p:nvPr>
        </p:nvSpPr>
        <p:spPr>
          <a:xfrm>
            <a:off x="630238" y="365125"/>
            <a:ext cx="78867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9CEB0F61-5E51-47E3-8516-9FA49D0626F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C76E9BCA-85A9-449A-B34E-A28620087790}"/>
              </a:ext>
            </a:extLst>
          </p:cNvPr>
          <p:cNvSpPr>
            <a:spLocks noGrp="1"/>
          </p:cNvSpPr>
          <p:nvPr>
            <p:ph sz="half" idx="2"/>
          </p:nvPr>
        </p:nvSpPr>
        <p:spPr>
          <a:xfrm>
            <a:off x="630238" y="2505075"/>
            <a:ext cx="386873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72491FF3-E8CD-4DF2-A17E-165DEAAC822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69910825-FED4-4666-84FA-8BD55F140B7A}"/>
              </a:ext>
            </a:extLst>
          </p:cNvPr>
          <p:cNvSpPr>
            <a:spLocks noGrp="1"/>
          </p:cNvSpPr>
          <p:nvPr>
            <p:ph sz="quarter" idx="4"/>
          </p:nvPr>
        </p:nvSpPr>
        <p:spPr>
          <a:xfrm>
            <a:off x="4629150" y="2505075"/>
            <a:ext cx="38877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16110F71-36CD-42A3-97F5-31A2CBD56EE5}"/>
              </a:ext>
            </a:extLst>
          </p:cNvPr>
          <p:cNvSpPr>
            <a:spLocks noGrp="1"/>
          </p:cNvSpPr>
          <p:nvPr>
            <p:ph type="dt" sz="half" idx="10"/>
          </p:nvPr>
        </p:nvSpPr>
        <p:spPr/>
        <p:txBody>
          <a:bodyPr/>
          <a:lstStyle/>
          <a:p>
            <a:fld id="{EEE3C725-7026-4AC9-803D-C7387D785B0D}" type="datetimeFigureOut">
              <a:rPr lang="es-MX" smtClean="0"/>
              <a:t>13/03/2019</a:t>
            </a:fld>
            <a:endParaRPr lang="es-MX"/>
          </a:p>
        </p:txBody>
      </p:sp>
      <p:sp>
        <p:nvSpPr>
          <p:cNvPr id="8" name="Marcador de pie de página 7">
            <a:extLst>
              <a:ext uri="{FF2B5EF4-FFF2-40B4-BE49-F238E27FC236}">
                <a16:creationId xmlns:a16="http://schemas.microsoft.com/office/drawing/2014/main" id="{073F6ADB-42A9-4A43-95AB-EBEA4AE08353}"/>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11F8C2BD-3107-4D7D-8C35-237A7CB14A99}"/>
              </a:ext>
            </a:extLst>
          </p:cNvPr>
          <p:cNvSpPr>
            <a:spLocks noGrp="1"/>
          </p:cNvSpPr>
          <p:nvPr>
            <p:ph type="sldNum" sz="quarter" idx="12"/>
          </p:nvPr>
        </p:nvSpPr>
        <p:spPr/>
        <p:txBody>
          <a:bodyPr/>
          <a:lstStyle/>
          <a:p>
            <a:fld id="{97FC25CE-E8B1-4BC0-938A-9B3888B21032}" type="slidenum">
              <a:rPr lang="es-MX" smtClean="0"/>
              <a:t>‹Nº›</a:t>
            </a:fld>
            <a:endParaRPr lang="es-MX"/>
          </a:p>
        </p:txBody>
      </p:sp>
    </p:spTree>
    <p:extLst>
      <p:ext uri="{BB962C8B-B14F-4D97-AF65-F5344CB8AC3E}">
        <p14:creationId xmlns:p14="http://schemas.microsoft.com/office/powerpoint/2010/main" val="30584022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F3637E-EA75-4C1E-BA89-245817A6490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5847F6D7-1DE0-49AD-86EA-D8F0967C0705}"/>
              </a:ext>
            </a:extLst>
          </p:cNvPr>
          <p:cNvSpPr>
            <a:spLocks noGrp="1"/>
          </p:cNvSpPr>
          <p:nvPr>
            <p:ph type="dt" sz="half" idx="10"/>
          </p:nvPr>
        </p:nvSpPr>
        <p:spPr/>
        <p:txBody>
          <a:bodyPr/>
          <a:lstStyle/>
          <a:p>
            <a:fld id="{EEE3C725-7026-4AC9-803D-C7387D785B0D}" type="datetimeFigureOut">
              <a:rPr lang="es-MX" smtClean="0"/>
              <a:t>13/03/2019</a:t>
            </a:fld>
            <a:endParaRPr lang="es-MX"/>
          </a:p>
        </p:txBody>
      </p:sp>
      <p:sp>
        <p:nvSpPr>
          <p:cNvPr id="4" name="Marcador de pie de página 3">
            <a:extLst>
              <a:ext uri="{FF2B5EF4-FFF2-40B4-BE49-F238E27FC236}">
                <a16:creationId xmlns:a16="http://schemas.microsoft.com/office/drawing/2014/main" id="{4BB1C709-C498-41F8-897E-4C452D1D9ECF}"/>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C4463AD5-588C-4D51-BAF9-BEDAB25F6722}"/>
              </a:ext>
            </a:extLst>
          </p:cNvPr>
          <p:cNvSpPr>
            <a:spLocks noGrp="1"/>
          </p:cNvSpPr>
          <p:nvPr>
            <p:ph type="sldNum" sz="quarter" idx="12"/>
          </p:nvPr>
        </p:nvSpPr>
        <p:spPr/>
        <p:txBody>
          <a:bodyPr/>
          <a:lstStyle/>
          <a:p>
            <a:fld id="{97FC25CE-E8B1-4BC0-938A-9B3888B21032}" type="slidenum">
              <a:rPr lang="es-MX" smtClean="0"/>
              <a:t>‹Nº›</a:t>
            </a:fld>
            <a:endParaRPr lang="es-MX"/>
          </a:p>
        </p:txBody>
      </p:sp>
    </p:spTree>
    <p:extLst>
      <p:ext uri="{BB962C8B-B14F-4D97-AF65-F5344CB8AC3E}">
        <p14:creationId xmlns:p14="http://schemas.microsoft.com/office/powerpoint/2010/main" val="37849265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2E75DC2-3C71-4DB9-A61A-2AAE7CAC72D8}"/>
              </a:ext>
            </a:extLst>
          </p:cNvPr>
          <p:cNvSpPr>
            <a:spLocks noGrp="1"/>
          </p:cNvSpPr>
          <p:nvPr>
            <p:ph type="dt" sz="half" idx="10"/>
          </p:nvPr>
        </p:nvSpPr>
        <p:spPr/>
        <p:txBody>
          <a:bodyPr/>
          <a:lstStyle/>
          <a:p>
            <a:fld id="{EEE3C725-7026-4AC9-803D-C7387D785B0D}" type="datetimeFigureOut">
              <a:rPr lang="es-MX" smtClean="0"/>
              <a:t>13/03/2019</a:t>
            </a:fld>
            <a:endParaRPr lang="es-MX"/>
          </a:p>
        </p:txBody>
      </p:sp>
      <p:sp>
        <p:nvSpPr>
          <p:cNvPr id="3" name="Marcador de pie de página 2">
            <a:extLst>
              <a:ext uri="{FF2B5EF4-FFF2-40B4-BE49-F238E27FC236}">
                <a16:creationId xmlns:a16="http://schemas.microsoft.com/office/drawing/2014/main" id="{0741A7A1-260E-49CA-8FB8-5B2A67E9559F}"/>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E810C0D1-533B-437B-8A69-2832230A7F38}"/>
              </a:ext>
            </a:extLst>
          </p:cNvPr>
          <p:cNvSpPr>
            <a:spLocks noGrp="1"/>
          </p:cNvSpPr>
          <p:nvPr>
            <p:ph type="sldNum" sz="quarter" idx="12"/>
          </p:nvPr>
        </p:nvSpPr>
        <p:spPr/>
        <p:txBody>
          <a:bodyPr/>
          <a:lstStyle/>
          <a:p>
            <a:fld id="{97FC25CE-E8B1-4BC0-938A-9B3888B21032}" type="slidenum">
              <a:rPr lang="es-MX" smtClean="0"/>
              <a:t>‹Nº›</a:t>
            </a:fld>
            <a:endParaRPr lang="es-MX"/>
          </a:p>
        </p:txBody>
      </p:sp>
    </p:spTree>
    <p:extLst>
      <p:ext uri="{BB962C8B-B14F-4D97-AF65-F5344CB8AC3E}">
        <p14:creationId xmlns:p14="http://schemas.microsoft.com/office/powerpoint/2010/main" val="11893488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FEE213-602A-40F8-AD0B-E2F5F2D24134}"/>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EE735F20-785D-40C9-8E84-3E47F79CED3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8E148BB8-4D3E-40F0-97ED-31BC78E0C59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2F617138-687A-43A6-8B05-F41A5C757788}"/>
              </a:ext>
            </a:extLst>
          </p:cNvPr>
          <p:cNvSpPr>
            <a:spLocks noGrp="1"/>
          </p:cNvSpPr>
          <p:nvPr>
            <p:ph type="dt" sz="half" idx="10"/>
          </p:nvPr>
        </p:nvSpPr>
        <p:spPr/>
        <p:txBody>
          <a:bodyPr/>
          <a:lstStyle/>
          <a:p>
            <a:fld id="{EEE3C725-7026-4AC9-803D-C7387D785B0D}" type="datetimeFigureOut">
              <a:rPr lang="es-MX" smtClean="0"/>
              <a:t>13/03/2019</a:t>
            </a:fld>
            <a:endParaRPr lang="es-MX"/>
          </a:p>
        </p:txBody>
      </p:sp>
      <p:sp>
        <p:nvSpPr>
          <p:cNvPr id="6" name="Marcador de pie de página 5">
            <a:extLst>
              <a:ext uri="{FF2B5EF4-FFF2-40B4-BE49-F238E27FC236}">
                <a16:creationId xmlns:a16="http://schemas.microsoft.com/office/drawing/2014/main" id="{FFD25458-433D-4794-BE35-3343654A6911}"/>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042915F7-4C1F-405C-86D0-2F46B40FFCAE}"/>
              </a:ext>
            </a:extLst>
          </p:cNvPr>
          <p:cNvSpPr>
            <a:spLocks noGrp="1"/>
          </p:cNvSpPr>
          <p:nvPr>
            <p:ph type="sldNum" sz="quarter" idx="12"/>
          </p:nvPr>
        </p:nvSpPr>
        <p:spPr/>
        <p:txBody>
          <a:bodyPr/>
          <a:lstStyle/>
          <a:p>
            <a:fld id="{97FC25CE-E8B1-4BC0-938A-9B3888B21032}" type="slidenum">
              <a:rPr lang="es-MX" smtClean="0"/>
              <a:t>‹Nº›</a:t>
            </a:fld>
            <a:endParaRPr lang="es-MX"/>
          </a:p>
        </p:txBody>
      </p:sp>
    </p:spTree>
    <p:extLst>
      <p:ext uri="{BB962C8B-B14F-4D97-AF65-F5344CB8AC3E}">
        <p14:creationId xmlns:p14="http://schemas.microsoft.com/office/powerpoint/2010/main" val="13602628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756401-4FC6-4C84-902E-0D27D916972C}"/>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E45EBDCA-591C-4400-9496-9E048892D23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0B0416AE-A5F6-4700-9BD1-171F7238127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F1F6190D-E116-43C0-99F4-3F2069A5603B}"/>
              </a:ext>
            </a:extLst>
          </p:cNvPr>
          <p:cNvSpPr>
            <a:spLocks noGrp="1"/>
          </p:cNvSpPr>
          <p:nvPr>
            <p:ph type="dt" sz="half" idx="10"/>
          </p:nvPr>
        </p:nvSpPr>
        <p:spPr/>
        <p:txBody>
          <a:bodyPr/>
          <a:lstStyle/>
          <a:p>
            <a:fld id="{EEE3C725-7026-4AC9-803D-C7387D785B0D}" type="datetimeFigureOut">
              <a:rPr lang="es-MX" smtClean="0"/>
              <a:t>13/03/2019</a:t>
            </a:fld>
            <a:endParaRPr lang="es-MX"/>
          </a:p>
        </p:txBody>
      </p:sp>
      <p:sp>
        <p:nvSpPr>
          <p:cNvPr id="6" name="Marcador de pie de página 5">
            <a:extLst>
              <a:ext uri="{FF2B5EF4-FFF2-40B4-BE49-F238E27FC236}">
                <a16:creationId xmlns:a16="http://schemas.microsoft.com/office/drawing/2014/main" id="{0C4D0AD1-D169-48F0-9DC2-805E4D5CA372}"/>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F2FC34EC-C1D3-4327-A10A-5B9ABEE99344}"/>
              </a:ext>
            </a:extLst>
          </p:cNvPr>
          <p:cNvSpPr>
            <a:spLocks noGrp="1"/>
          </p:cNvSpPr>
          <p:nvPr>
            <p:ph type="sldNum" sz="quarter" idx="12"/>
          </p:nvPr>
        </p:nvSpPr>
        <p:spPr/>
        <p:txBody>
          <a:bodyPr/>
          <a:lstStyle/>
          <a:p>
            <a:fld id="{97FC25CE-E8B1-4BC0-938A-9B3888B21032}" type="slidenum">
              <a:rPr lang="es-MX" smtClean="0"/>
              <a:t>‹Nº›</a:t>
            </a:fld>
            <a:endParaRPr lang="es-MX"/>
          </a:p>
        </p:txBody>
      </p:sp>
    </p:spTree>
    <p:extLst>
      <p:ext uri="{BB962C8B-B14F-4D97-AF65-F5344CB8AC3E}">
        <p14:creationId xmlns:p14="http://schemas.microsoft.com/office/powerpoint/2010/main" val="36177138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6A55F8-D886-491F-8898-08904327B1D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8A75E482-94E9-44AE-A789-99E51FAE4D67}"/>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326F7DD7-4923-49F1-874B-0BFD5F9C91F3}"/>
              </a:ext>
            </a:extLst>
          </p:cNvPr>
          <p:cNvSpPr>
            <a:spLocks noGrp="1"/>
          </p:cNvSpPr>
          <p:nvPr>
            <p:ph type="dt" sz="half" idx="10"/>
          </p:nvPr>
        </p:nvSpPr>
        <p:spPr/>
        <p:txBody>
          <a:bodyPr/>
          <a:lstStyle/>
          <a:p>
            <a:fld id="{EEE3C725-7026-4AC9-803D-C7387D785B0D}" type="datetimeFigureOut">
              <a:rPr lang="es-MX" smtClean="0"/>
              <a:t>13/03/2019</a:t>
            </a:fld>
            <a:endParaRPr lang="es-MX"/>
          </a:p>
        </p:txBody>
      </p:sp>
      <p:sp>
        <p:nvSpPr>
          <p:cNvPr id="5" name="Marcador de pie de página 4">
            <a:extLst>
              <a:ext uri="{FF2B5EF4-FFF2-40B4-BE49-F238E27FC236}">
                <a16:creationId xmlns:a16="http://schemas.microsoft.com/office/drawing/2014/main" id="{643D5497-98A0-45B5-AC3C-0BC9189C56F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46C6052-C20B-4D9C-A731-21F1B3E78CC1}"/>
              </a:ext>
            </a:extLst>
          </p:cNvPr>
          <p:cNvSpPr>
            <a:spLocks noGrp="1"/>
          </p:cNvSpPr>
          <p:nvPr>
            <p:ph type="sldNum" sz="quarter" idx="12"/>
          </p:nvPr>
        </p:nvSpPr>
        <p:spPr/>
        <p:txBody>
          <a:bodyPr/>
          <a:lstStyle/>
          <a:p>
            <a:fld id="{97FC25CE-E8B1-4BC0-938A-9B3888B21032}" type="slidenum">
              <a:rPr lang="es-MX" smtClean="0"/>
              <a:t>‹Nº›</a:t>
            </a:fld>
            <a:endParaRPr lang="es-MX"/>
          </a:p>
        </p:txBody>
      </p:sp>
    </p:spTree>
    <p:extLst>
      <p:ext uri="{BB962C8B-B14F-4D97-AF65-F5344CB8AC3E}">
        <p14:creationId xmlns:p14="http://schemas.microsoft.com/office/powerpoint/2010/main" val="6634156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A3B86ED-0521-4C1A-95D0-8B33122D6FA5}"/>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BB4CCD71-A7CE-4DE8-83EE-13BB02B53C33}"/>
              </a:ext>
            </a:extLst>
          </p:cNvPr>
          <p:cNvSpPr>
            <a:spLocks noGrp="1"/>
          </p:cNvSpPr>
          <p:nvPr>
            <p:ph type="body" orient="vert" idx="1"/>
          </p:nvPr>
        </p:nvSpPr>
        <p:spPr>
          <a:xfrm>
            <a:off x="628650" y="365125"/>
            <a:ext cx="5762625"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8FE4194F-047A-4B58-ADC8-DACD3793BE87}"/>
              </a:ext>
            </a:extLst>
          </p:cNvPr>
          <p:cNvSpPr>
            <a:spLocks noGrp="1"/>
          </p:cNvSpPr>
          <p:nvPr>
            <p:ph type="dt" sz="half" idx="10"/>
          </p:nvPr>
        </p:nvSpPr>
        <p:spPr/>
        <p:txBody>
          <a:bodyPr/>
          <a:lstStyle/>
          <a:p>
            <a:fld id="{EEE3C725-7026-4AC9-803D-C7387D785B0D}" type="datetimeFigureOut">
              <a:rPr lang="es-MX" smtClean="0"/>
              <a:t>13/03/2019</a:t>
            </a:fld>
            <a:endParaRPr lang="es-MX"/>
          </a:p>
        </p:txBody>
      </p:sp>
      <p:sp>
        <p:nvSpPr>
          <p:cNvPr id="5" name="Marcador de pie de página 4">
            <a:extLst>
              <a:ext uri="{FF2B5EF4-FFF2-40B4-BE49-F238E27FC236}">
                <a16:creationId xmlns:a16="http://schemas.microsoft.com/office/drawing/2014/main" id="{0C5F5929-6A58-48F8-B773-A4378401AFF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036B230-7C60-4503-BB6A-A55A3E2BB84E}"/>
              </a:ext>
            </a:extLst>
          </p:cNvPr>
          <p:cNvSpPr>
            <a:spLocks noGrp="1"/>
          </p:cNvSpPr>
          <p:nvPr>
            <p:ph type="sldNum" sz="quarter" idx="12"/>
          </p:nvPr>
        </p:nvSpPr>
        <p:spPr/>
        <p:txBody>
          <a:bodyPr/>
          <a:lstStyle/>
          <a:p>
            <a:fld id="{97FC25CE-E8B1-4BC0-938A-9B3888B21032}" type="slidenum">
              <a:rPr lang="es-MX" smtClean="0"/>
              <a:t>‹Nº›</a:t>
            </a:fld>
            <a:endParaRPr lang="es-MX"/>
          </a:p>
        </p:txBody>
      </p:sp>
    </p:spTree>
    <p:extLst>
      <p:ext uri="{BB962C8B-B14F-4D97-AF65-F5344CB8AC3E}">
        <p14:creationId xmlns:p14="http://schemas.microsoft.com/office/powerpoint/2010/main" val="3871069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a:xfrm>
            <a:off x="457200" y="6356350"/>
            <a:ext cx="2133600" cy="365125"/>
          </a:xfrm>
          <a:prstGeom prst="rect">
            <a:avLst/>
          </a:prstGeom>
        </p:spPr>
        <p:txBody>
          <a:bodyPr/>
          <a:lstStyle/>
          <a:p>
            <a:endParaRPr lang="es-ES">
              <a:solidFill>
                <a:srgbClr val="E7DEC9">
                  <a:shade val="50000"/>
                  <a:satMod val="200000"/>
                </a:srgbClr>
              </a:solidFill>
            </a:endParaRPr>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ES">
              <a:solidFill>
                <a:srgbClr val="E7DEC9">
                  <a:shade val="50000"/>
                  <a:satMod val="200000"/>
                </a:srgbClr>
              </a:solidFill>
            </a:endParaRPr>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64F9D590-C9C8-4618-9DEA-30F67892A5CD}" type="slidenum">
              <a:rPr lang="es-ES" smtClean="0">
                <a:solidFill>
                  <a:srgbClr val="E7DEC9">
                    <a:shade val="50000"/>
                    <a:satMod val="200000"/>
                  </a:srgbClr>
                </a:solidFill>
              </a:rPr>
              <a:pPr/>
              <a:t>‹Nº›</a:t>
            </a:fld>
            <a:endParaRPr lang="es-ES">
              <a:solidFill>
                <a:srgbClr val="E7DEC9">
                  <a:shade val="50000"/>
                  <a:satMod val="200000"/>
                </a:srgbClr>
              </a:solidFill>
            </a:endParaRPr>
          </a:p>
        </p:txBody>
      </p:sp>
    </p:spTree>
    <p:extLst>
      <p:ext uri="{BB962C8B-B14F-4D97-AF65-F5344CB8AC3E}">
        <p14:creationId xmlns:p14="http://schemas.microsoft.com/office/powerpoint/2010/main" val="317474713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5FA339-3C43-474E-9C79-C81C77FE39FE}"/>
              </a:ext>
            </a:extLst>
          </p:cNvPr>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C2DCCE19-FD87-4C0C-84E1-1A13B61758E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F729F685-D15D-4430-BCF1-FBEC0A62D2AF}"/>
              </a:ext>
            </a:extLst>
          </p:cNvPr>
          <p:cNvSpPr>
            <a:spLocks noGrp="1"/>
          </p:cNvSpPr>
          <p:nvPr>
            <p:ph type="dt" sz="half" idx="10"/>
          </p:nvPr>
        </p:nvSpPr>
        <p:spPr/>
        <p:txBody>
          <a:bodyPr/>
          <a:lstStyle/>
          <a:p>
            <a:fld id="{CC342EA3-9765-4AA4-8C55-1E19C5D234FA}" type="datetimeFigureOut">
              <a:rPr lang="es-MX" smtClean="0"/>
              <a:t>13/03/2019</a:t>
            </a:fld>
            <a:endParaRPr lang="es-MX"/>
          </a:p>
        </p:txBody>
      </p:sp>
      <p:sp>
        <p:nvSpPr>
          <p:cNvPr id="5" name="Marcador de pie de página 4">
            <a:extLst>
              <a:ext uri="{FF2B5EF4-FFF2-40B4-BE49-F238E27FC236}">
                <a16:creationId xmlns:a16="http://schemas.microsoft.com/office/drawing/2014/main" id="{E36FF69C-A26C-430D-B9FF-9266ACD7BCD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BD7D869-A806-4687-A149-83FCE23E1715}"/>
              </a:ext>
            </a:extLst>
          </p:cNvPr>
          <p:cNvSpPr>
            <a:spLocks noGrp="1"/>
          </p:cNvSpPr>
          <p:nvPr>
            <p:ph type="sldNum" sz="quarter" idx="12"/>
          </p:nvPr>
        </p:nvSpPr>
        <p:spPr/>
        <p:txBody>
          <a:bodyPr/>
          <a:lstStyle/>
          <a:p>
            <a:fld id="{DB5AFFB6-E7BC-42E0-8045-C4A990F74F6E}" type="slidenum">
              <a:rPr lang="es-MX" smtClean="0"/>
              <a:t>‹Nº›</a:t>
            </a:fld>
            <a:endParaRPr lang="es-MX"/>
          </a:p>
        </p:txBody>
      </p:sp>
    </p:spTree>
    <p:extLst>
      <p:ext uri="{BB962C8B-B14F-4D97-AF65-F5344CB8AC3E}">
        <p14:creationId xmlns:p14="http://schemas.microsoft.com/office/powerpoint/2010/main" val="42913204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65C490-B6BA-40FF-9287-895D6D0C25A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1FD6E9FA-CE5A-41F5-AD45-C3342A8F5C27}"/>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16B55448-DC0F-484B-8B0F-0ADDF953C167}"/>
              </a:ext>
            </a:extLst>
          </p:cNvPr>
          <p:cNvSpPr>
            <a:spLocks noGrp="1"/>
          </p:cNvSpPr>
          <p:nvPr>
            <p:ph type="dt" sz="half" idx="10"/>
          </p:nvPr>
        </p:nvSpPr>
        <p:spPr/>
        <p:txBody>
          <a:bodyPr/>
          <a:lstStyle/>
          <a:p>
            <a:fld id="{CC342EA3-9765-4AA4-8C55-1E19C5D234FA}" type="datetimeFigureOut">
              <a:rPr lang="es-MX" smtClean="0"/>
              <a:t>13/03/2019</a:t>
            </a:fld>
            <a:endParaRPr lang="es-MX"/>
          </a:p>
        </p:txBody>
      </p:sp>
      <p:sp>
        <p:nvSpPr>
          <p:cNvPr id="5" name="Marcador de pie de página 4">
            <a:extLst>
              <a:ext uri="{FF2B5EF4-FFF2-40B4-BE49-F238E27FC236}">
                <a16:creationId xmlns:a16="http://schemas.microsoft.com/office/drawing/2014/main" id="{61447830-0C3C-4CF4-B126-5507BAA434E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42945F8-C350-44F6-919A-DCF51B6D6B39}"/>
              </a:ext>
            </a:extLst>
          </p:cNvPr>
          <p:cNvSpPr>
            <a:spLocks noGrp="1"/>
          </p:cNvSpPr>
          <p:nvPr>
            <p:ph type="sldNum" sz="quarter" idx="12"/>
          </p:nvPr>
        </p:nvSpPr>
        <p:spPr/>
        <p:txBody>
          <a:bodyPr/>
          <a:lstStyle/>
          <a:p>
            <a:fld id="{DB5AFFB6-E7BC-42E0-8045-C4A990F74F6E}" type="slidenum">
              <a:rPr lang="es-MX" smtClean="0"/>
              <a:t>‹Nº›</a:t>
            </a:fld>
            <a:endParaRPr lang="es-MX"/>
          </a:p>
        </p:txBody>
      </p:sp>
    </p:spTree>
    <p:extLst>
      <p:ext uri="{BB962C8B-B14F-4D97-AF65-F5344CB8AC3E}">
        <p14:creationId xmlns:p14="http://schemas.microsoft.com/office/powerpoint/2010/main" val="25743658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2A044B-E084-401E-8687-D2E78DC1C343}"/>
              </a:ext>
            </a:extLst>
          </p:cNvPr>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53044205-1544-4267-8B17-4FEE7578B8B6}"/>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2CFDBD3F-6187-42D2-8FA5-39B84FC4C4D4}"/>
              </a:ext>
            </a:extLst>
          </p:cNvPr>
          <p:cNvSpPr>
            <a:spLocks noGrp="1"/>
          </p:cNvSpPr>
          <p:nvPr>
            <p:ph type="dt" sz="half" idx="10"/>
          </p:nvPr>
        </p:nvSpPr>
        <p:spPr/>
        <p:txBody>
          <a:bodyPr/>
          <a:lstStyle/>
          <a:p>
            <a:fld id="{CC342EA3-9765-4AA4-8C55-1E19C5D234FA}" type="datetimeFigureOut">
              <a:rPr lang="es-MX" smtClean="0"/>
              <a:t>13/03/2019</a:t>
            </a:fld>
            <a:endParaRPr lang="es-MX"/>
          </a:p>
        </p:txBody>
      </p:sp>
      <p:sp>
        <p:nvSpPr>
          <p:cNvPr id="5" name="Marcador de pie de página 4">
            <a:extLst>
              <a:ext uri="{FF2B5EF4-FFF2-40B4-BE49-F238E27FC236}">
                <a16:creationId xmlns:a16="http://schemas.microsoft.com/office/drawing/2014/main" id="{CC06AB3B-F8D3-4966-866B-5CFFCE3887C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2E2F84F-4332-4643-AC10-3CC943F7BE05}"/>
              </a:ext>
            </a:extLst>
          </p:cNvPr>
          <p:cNvSpPr>
            <a:spLocks noGrp="1"/>
          </p:cNvSpPr>
          <p:nvPr>
            <p:ph type="sldNum" sz="quarter" idx="12"/>
          </p:nvPr>
        </p:nvSpPr>
        <p:spPr/>
        <p:txBody>
          <a:bodyPr/>
          <a:lstStyle/>
          <a:p>
            <a:fld id="{DB5AFFB6-E7BC-42E0-8045-C4A990F74F6E}" type="slidenum">
              <a:rPr lang="es-MX" smtClean="0"/>
              <a:t>‹Nº›</a:t>
            </a:fld>
            <a:endParaRPr lang="es-MX"/>
          </a:p>
        </p:txBody>
      </p:sp>
    </p:spTree>
    <p:extLst>
      <p:ext uri="{BB962C8B-B14F-4D97-AF65-F5344CB8AC3E}">
        <p14:creationId xmlns:p14="http://schemas.microsoft.com/office/powerpoint/2010/main" val="18337364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17EB48-BDE4-48AE-80BA-6DF4C358B55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259344BF-130D-4081-B040-4B3DB7AD5A68}"/>
              </a:ext>
            </a:extLst>
          </p:cNvPr>
          <p:cNvSpPr>
            <a:spLocks noGrp="1"/>
          </p:cNvSpPr>
          <p:nvPr>
            <p:ph sz="half" idx="1"/>
          </p:nvPr>
        </p:nvSpPr>
        <p:spPr>
          <a:xfrm>
            <a:off x="628650" y="1825625"/>
            <a:ext cx="386715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74A2F0A9-0458-4F4C-837C-363B3DAB9F43}"/>
              </a:ext>
            </a:extLst>
          </p:cNvPr>
          <p:cNvSpPr>
            <a:spLocks noGrp="1"/>
          </p:cNvSpPr>
          <p:nvPr>
            <p:ph sz="half" idx="2"/>
          </p:nvPr>
        </p:nvSpPr>
        <p:spPr>
          <a:xfrm>
            <a:off x="4648200" y="1825625"/>
            <a:ext cx="386715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D4EB7D0C-AB7F-4604-8691-136FD845B1C6}"/>
              </a:ext>
            </a:extLst>
          </p:cNvPr>
          <p:cNvSpPr>
            <a:spLocks noGrp="1"/>
          </p:cNvSpPr>
          <p:nvPr>
            <p:ph type="dt" sz="half" idx="10"/>
          </p:nvPr>
        </p:nvSpPr>
        <p:spPr/>
        <p:txBody>
          <a:bodyPr/>
          <a:lstStyle/>
          <a:p>
            <a:fld id="{CC342EA3-9765-4AA4-8C55-1E19C5D234FA}" type="datetimeFigureOut">
              <a:rPr lang="es-MX" smtClean="0"/>
              <a:t>13/03/2019</a:t>
            </a:fld>
            <a:endParaRPr lang="es-MX"/>
          </a:p>
        </p:txBody>
      </p:sp>
      <p:sp>
        <p:nvSpPr>
          <p:cNvPr id="6" name="Marcador de pie de página 5">
            <a:extLst>
              <a:ext uri="{FF2B5EF4-FFF2-40B4-BE49-F238E27FC236}">
                <a16:creationId xmlns:a16="http://schemas.microsoft.com/office/drawing/2014/main" id="{2C1A4AC3-4FC9-4528-99D8-E87B84CAB304}"/>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627A5DE2-A2B8-46FA-AB83-39D23FB54B8D}"/>
              </a:ext>
            </a:extLst>
          </p:cNvPr>
          <p:cNvSpPr>
            <a:spLocks noGrp="1"/>
          </p:cNvSpPr>
          <p:nvPr>
            <p:ph type="sldNum" sz="quarter" idx="12"/>
          </p:nvPr>
        </p:nvSpPr>
        <p:spPr/>
        <p:txBody>
          <a:bodyPr/>
          <a:lstStyle/>
          <a:p>
            <a:fld id="{DB5AFFB6-E7BC-42E0-8045-C4A990F74F6E}" type="slidenum">
              <a:rPr lang="es-MX" smtClean="0"/>
              <a:t>‹Nº›</a:t>
            </a:fld>
            <a:endParaRPr lang="es-MX"/>
          </a:p>
        </p:txBody>
      </p:sp>
    </p:spTree>
    <p:extLst>
      <p:ext uri="{BB962C8B-B14F-4D97-AF65-F5344CB8AC3E}">
        <p14:creationId xmlns:p14="http://schemas.microsoft.com/office/powerpoint/2010/main" val="8459715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ED28BD-DAD7-4C86-9293-E2719E5EDA79}"/>
              </a:ext>
            </a:extLst>
          </p:cNvPr>
          <p:cNvSpPr>
            <a:spLocks noGrp="1"/>
          </p:cNvSpPr>
          <p:nvPr>
            <p:ph type="title"/>
          </p:nvPr>
        </p:nvSpPr>
        <p:spPr>
          <a:xfrm>
            <a:off x="630238" y="365125"/>
            <a:ext cx="78867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494F1BE0-406A-4A7C-8A1F-CF07EBF0462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F6BB5B06-C829-4B55-8F29-EAB43BB051F2}"/>
              </a:ext>
            </a:extLst>
          </p:cNvPr>
          <p:cNvSpPr>
            <a:spLocks noGrp="1"/>
          </p:cNvSpPr>
          <p:nvPr>
            <p:ph sz="half" idx="2"/>
          </p:nvPr>
        </p:nvSpPr>
        <p:spPr>
          <a:xfrm>
            <a:off x="630238" y="2505075"/>
            <a:ext cx="386873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A0F08C21-E1A3-4613-8380-E79D73F63E8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2ECA5FC6-923C-42A5-BF88-2C0A7FBA265D}"/>
              </a:ext>
            </a:extLst>
          </p:cNvPr>
          <p:cNvSpPr>
            <a:spLocks noGrp="1"/>
          </p:cNvSpPr>
          <p:nvPr>
            <p:ph sz="quarter" idx="4"/>
          </p:nvPr>
        </p:nvSpPr>
        <p:spPr>
          <a:xfrm>
            <a:off x="4629150" y="2505075"/>
            <a:ext cx="38877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CE62BDFF-489C-47D1-ABE3-DB67168C91AA}"/>
              </a:ext>
            </a:extLst>
          </p:cNvPr>
          <p:cNvSpPr>
            <a:spLocks noGrp="1"/>
          </p:cNvSpPr>
          <p:nvPr>
            <p:ph type="dt" sz="half" idx="10"/>
          </p:nvPr>
        </p:nvSpPr>
        <p:spPr/>
        <p:txBody>
          <a:bodyPr/>
          <a:lstStyle/>
          <a:p>
            <a:fld id="{CC342EA3-9765-4AA4-8C55-1E19C5D234FA}" type="datetimeFigureOut">
              <a:rPr lang="es-MX" smtClean="0"/>
              <a:t>13/03/2019</a:t>
            </a:fld>
            <a:endParaRPr lang="es-MX"/>
          </a:p>
        </p:txBody>
      </p:sp>
      <p:sp>
        <p:nvSpPr>
          <p:cNvPr id="8" name="Marcador de pie de página 7">
            <a:extLst>
              <a:ext uri="{FF2B5EF4-FFF2-40B4-BE49-F238E27FC236}">
                <a16:creationId xmlns:a16="http://schemas.microsoft.com/office/drawing/2014/main" id="{200AE01B-19A2-47D6-B19A-28085E000326}"/>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0A5A2C80-E43B-4D1D-AF9B-8D983B25DF04}"/>
              </a:ext>
            </a:extLst>
          </p:cNvPr>
          <p:cNvSpPr>
            <a:spLocks noGrp="1"/>
          </p:cNvSpPr>
          <p:nvPr>
            <p:ph type="sldNum" sz="quarter" idx="12"/>
          </p:nvPr>
        </p:nvSpPr>
        <p:spPr/>
        <p:txBody>
          <a:bodyPr/>
          <a:lstStyle/>
          <a:p>
            <a:fld id="{DB5AFFB6-E7BC-42E0-8045-C4A990F74F6E}" type="slidenum">
              <a:rPr lang="es-MX" smtClean="0"/>
              <a:t>‹Nº›</a:t>
            </a:fld>
            <a:endParaRPr lang="es-MX"/>
          </a:p>
        </p:txBody>
      </p:sp>
    </p:spTree>
    <p:extLst>
      <p:ext uri="{BB962C8B-B14F-4D97-AF65-F5344CB8AC3E}">
        <p14:creationId xmlns:p14="http://schemas.microsoft.com/office/powerpoint/2010/main" val="436362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D16268-7C09-4E42-8103-DED35317D41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7B4155E0-6FB3-495B-B7F3-4D8ACE332721}"/>
              </a:ext>
            </a:extLst>
          </p:cNvPr>
          <p:cNvSpPr>
            <a:spLocks noGrp="1"/>
          </p:cNvSpPr>
          <p:nvPr>
            <p:ph type="dt" sz="half" idx="10"/>
          </p:nvPr>
        </p:nvSpPr>
        <p:spPr/>
        <p:txBody>
          <a:bodyPr/>
          <a:lstStyle/>
          <a:p>
            <a:fld id="{CC342EA3-9765-4AA4-8C55-1E19C5D234FA}" type="datetimeFigureOut">
              <a:rPr lang="es-MX" smtClean="0"/>
              <a:t>13/03/2019</a:t>
            </a:fld>
            <a:endParaRPr lang="es-MX"/>
          </a:p>
        </p:txBody>
      </p:sp>
      <p:sp>
        <p:nvSpPr>
          <p:cNvPr id="4" name="Marcador de pie de página 3">
            <a:extLst>
              <a:ext uri="{FF2B5EF4-FFF2-40B4-BE49-F238E27FC236}">
                <a16:creationId xmlns:a16="http://schemas.microsoft.com/office/drawing/2014/main" id="{A8AF7AB3-AC63-4709-82C6-7137F184595D}"/>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E0B70C5A-9C17-4B70-9B01-6F43D0756CCC}"/>
              </a:ext>
            </a:extLst>
          </p:cNvPr>
          <p:cNvSpPr>
            <a:spLocks noGrp="1"/>
          </p:cNvSpPr>
          <p:nvPr>
            <p:ph type="sldNum" sz="quarter" idx="12"/>
          </p:nvPr>
        </p:nvSpPr>
        <p:spPr/>
        <p:txBody>
          <a:bodyPr/>
          <a:lstStyle/>
          <a:p>
            <a:fld id="{DB5AFFB6-E7BC-42E0-8045-C4A990F74F6E}" type="slidenum">
              <a:rPr lang="es-MX" smtClean="0"/>
              <a:t>‹Nº›</a:t>
            </a:fld>
            <a:endParaRPr lang="es-MX"/>
          </a:p>
        </p:txBody>
      </p:sp>
    </p:spTree>
    <p:extLst>
      <p:ext uri="{BB962C8B-B14F-4D97-AF65-F5344CB8AC3E}">
        <p14:creationId xmlns:p14="http://schemas.microsoft.com/office/powerpoint/2010/main" val="14787559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07D354D-60E7-4C99-8D79-B59002DE4B52}"/>
              </a:ext>
            </a:extLst>
          </p:cNvPr>
          <p:cNvSpPr>
            <a:spLocks noGrp="1"/>
          </p:cNvSpPr>
          <p:nvPr>
            <p:ph type="dt" sz="half" idx="10"/>
          </p:nvPr>
        </p:nvSpPr>
        <p:spPr/>
        <p:txBody>
          <a:bodyPr/>
          <a:lstStyle/>
          <a:p>
            <a:fld id="{CC342EA3-9765-4AA4-8C55-1E19C5D234FA}" type="datetimeFigureOut">
              <a:rPr lang="es-MX" smtClean="0"/>
              <a:t>13/03/2019</a:t>
            </a:fld>
            <a:endParaRPr lang="es-MX"/>
          </a:p>
        </p:txBody>
      </p:sp>
      <p:sp>
        <p:nvSpPr>
          <p:cNvPr id="3" name="Marcador de pie de página 2">
            <a:extLst>
              <a:ext uri="{FF2B5EF4-FFF2-40B4-BE49-F238E27FC236}">
                <a16:creationId xmlns:a16="http://schemas.microsoft.com/office/drawing/2014/main" id="{FD5F5D5A-2276-4763-A5B3-3797D7C9103C}"/>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C671F211-4BF2-4609-8043-FB4530FF2736}"/>
              </a:ext>
            </a:extLst>
          </p:cNvPr>
          <p:cNvSpPr>
            <a:spLocks noGrp="1"/>
          </p:cNvSpPr>
          <p:nvPr>
            <p:ph type="sldNum" sz="quarter" idx="12"/>
          </p:nvPr>
        </p:nvSpPr>
        <p:spPr/>
        <p:txBody>
          <a:bodyPr/>
          <a:lstStyle/>
          <a:p>
            <a:fld id="{DB5AFFB6-E7BC-42E0-8045-C4A990F74F6E}" type="slidenum">
              <a:rPr lang="es-MX" smtClean="0"/>
              <a:t>‹Nº›</a:t>
            </a:fld>
            <a:endParaRPr lang="es-MX"/>
          </a:p>
        </p:txBody>
      </p:sp>
    </p:spTree>
    <p:extLst>
      <p:ext uri="{BB962C8B-B14F-4D97-AF65-F5344CB8AC3E}">
        <p14:creationId xmlns:p14="http://schemas.microsoft.com/office/powerpoint/2010/main" val="305656936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558324-44FC-444D-AB3B-C3F2616323A8}"/>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B28A5294-625B-4537-B17A-A9ABE4F31DE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A5D21231-43E8-43C1-9B77-459F30194E7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D8283127-4D7D-44DF-9428-A3E502B1DD39}"/>
              </a:ext>
            </a:extLst>
          </p:cNvPr>
          <p:cNvSpPr>
            <a:spLocks noGrp="1"/>
          </p:cNvSpPr>
          <p:nvPr>
            <p:ph type="dt" sz="half" idx="10"/>
          </p:nvPr>
        </p:nvSpPr>
        <p:spPr/>
        <p:txBody>
          <a:bodyPr/>
          <a:lstStyle/>
          <a:p>
            <a:fld id="{CC342EA3-9765-4AA4-8C55-1E19C5D234FA}" type="datetimeFigureOut">
              <a:rPr lang="es-MX" smtClean="0"/>
              <a:t>13/03/2019</a:t>
            </a:fld>
            <a:endParaRPr lang="es-MX"/>
          </a:p>
        </p:txBody>
      </p:sp>
      <p:sp>
        <p:nvSpPr>
          <p:cNvPr id="6" name="Marcador de pie de página 5">
            <a:extLst>
              <a:ext uri="{FF2B5EF4-FFF2-40B4-BE49-F238E27FC236}">
                <a16:creationId xmlns:a16="http://schemas.microsoft.com/office/drawing/2014/main" id="{4E9B836C-87D8-45B8-81C2-029C29D88F99}"/>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A08E46D4-5882-4431-88EE-B52E0DF37EA8}"/>
              </a:ext>
            </a:extLst>
          </p:cNvPr>
          <p:cNvSpPr>
            <a:spLocks noGrp="1"/>
          </p:cNvSpPr>
          <p:nvPr>
            <p:ph type="sldNum" sz="quarter" idx="12"/>
          </p:nvPr>
        </p:nvSpPr>
        <p:spPr/>
        <p:txBody>
          <a:bodyPr/>
          <a:lstStyle/>
          <a:p>
            <a:fld id="{DB5AFFB6-E7BC-42E0-8045-C4A990F74F6E}" type="slidenum">
              <a:rPr lang="es-MX" smtClean="0"/>
              <a:t>‹Nº›</a:t>
            </a:fld>
            <a:endParaRPr lang="es-MX"/>
          </a:p>
        </p:txBody>
      </p:sp>
    </p:spTree>
    <p:extLst>
      <p:ext uri="{BB962C8B-B14F-4D97-AF65-F5344CB8AC3E}">
        <p14:creationId xmlns:p14="http://schemas.microsoft.com/office/powerpoint/2010/main" val="1309684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AB8AB-CC52-4F8F-861E-7D58914979B5}"/>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A5FC329E-A19F-4294-B58F-0164A3546FD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5F9C222E-A42F-4B17-812C-3767AEB56B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634A20AC-5D41-499C-A8BC-725D30ADD577}"/>
              </a:ext>
            </a:extLst>
          </p:cNvPr>
          <p:cNvSpPr>
            <a:spLocks noGrp="1"/>
          </p:cNvSpPr>
          <p:nvPr>
            <p:ph type="dt" sz="half" idx="10"/>
          </p:nvPr>
        </p:nvSpPr>
        <p:spPr/>
        <p:txBody>
          <a:bodyPr/>
          <a:lstStyle/>
          <a:p>
            <a:fld id="{CC342EA3-9765-4AA4-8C55-1E19C5D234FA}" type="datetimeFigureOut">
              <a:rPr lang="es-MX" smtClean="0"/>
              <a:t>13/03/2019</a:t>
            </a:fld>
            <a:endParaRPr lang="es-MX"/>
          </a:p>
        </p:txBody>
      </p:sp>
      <p:sp>
        <p:nvSpPr>
          <p:cNvPr id="6" name="Marcador de pie de página 5">
            <a:extLst>
              <a:ext uri="{FF2B5EF4-FFF2-40B4-BE49-F238E27FC236}">
                <a16:creationId xmlns:a16="http://schemas.microsoft.com/office/drawing/2014/main" id="{502E8A65-B4E5-4BD0-BD84-F22268012B7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06F7B705-B88A-4BA8-91CF-B791925C9A43}"/>
              </a:ext>
            </a:extLst>
          </p:cNvPr>
          <p:cNvSpPr>
            <a:spLocks noGrp="1"/>
          </p:cNvSpPr>
          <p:nvPr>
            <p:ph type="sldNum" sz="quarter" idx="12"/>
          </p:nvPr>
        </p:nvSpPr>
        <p:spPr/>
        <p:txBody>
          <a:bodyPr/>
          <a:lstStyle/>
          <a:p>
            <a:fld id="{DB5AFFB6-E7BC-42E0-8045-C4A990F74F6E}" type="slidenum">
              <a:rPr lang="es-MX" smtClean="0"/>
              <a:t>‹Nº›</a:t>
            </a:fld>
            <a:endParaRPr lang="es-MX"/>
          </a:p>
        </p:txBody>
      </p:sp>
    </p:spTree>
    <p:extLst>
      <p:ext uri="{BB962C8B-B14F-4D97-AF65-F5344CB8AC3E}">
        <p14:creationId xmlns:p14="http://schemas.microsoft.com/office/powerpoint/2010/main" val="5883425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1F3610-969D-4EAA-8352-E9B5957E2BCB}"/>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65138DC6-432F-475E-B50D-C69D86E80075}"/>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32B5130B-92AB-44FE-AC44-04C8B0C0BF2D}"/>
              </a:ext>
            </a:extLst>
          </p:cNvPr>
          <p:cNvSpPr>
            <a:spLocks noGrp="1"/>
          </p:cNvSpPr>
          <p:nvPr>
            <p:ph type="dt" sz="half" idx="10"/>
          </p:nvPr>
        </p:nvSpPr>
        <p:spPr/>
        <p:txBody>
          <a:bodyPr/>
          <a:lstStyle/>
          <a:p>
            <a:fld id="{CC342EA3-9765-4AA4-8C55-1E19C5D234FA}" type="datetimeFigureOut">
              <a:rPr lang="es-MX" smtClean="0"/>
              <a:t>13/03/2019</a:t>
            </a:fld>
            <a:endParaRPr lang="es-MX"/>
          </a:p>
        </p:txBody>
      </p:sp>
      <p:sp>
        <p:nvSpPr>
          <p:cNvPr id="5" name="Marcador de pie de página 4">
            <a:extLst>
              <a:ext uri="{FF2B5EF4-FFF2-40B4-BE49-F238E27FC236}">
                <a16:creationId xmlns:a16="http://schemas.microsoft.com/office/drawing/2014/main" id="{859CDE57-972E-4D30-B2B1-66B804B21BF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C8026AD-8AF2-49F5-96DB-BA11CE2F6387}"/>
              </a:ext>
            </a:extLst>
          </p:cNvPr>
          <p:cNvSpPr>
            <a:spLocks noGrp="1"/>
          </p:cNvSpPr>
          <p:nvPr>
            <p:ph type="sldNum" sz="quarter" idx="12"/>
          </p:nvPr>
        </p:nvSpPr>
        <p:spPr/>
        <p:txBody>
          <a:bodyPr/>
          <a:lstStyle/>
          <a:p>
            <a:fld id="{DB5AFFB6-E7BC-42E0-8045-C4A990F74F6E}" type="slidenum">
              <a:rPr lang="es-MX" smtClean="0"/>
              <a:t>‹Nº›</a:t>
            </a:fld>
            <a:endParaRPr lang="es-MX"/>
          </a:p>
        </p:txBody>
      </p:sp>
    </p:spTree>
    <p:extLst>
      <p:ext uri="{BB962C8B-B14F-4D97-AF65-F5344CB8AC3E}">
        <p14:creationId xmlns:p14="http://schemas.microsoft.com/office/powerpoint/2010/main" val="1672762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endParaRPr lang="es-ES" dirty="0">
              <a:solidFill>
                <a:srgbClr val="E7DEC9">
                  <a:shade val="50000"/>
                  <a:satMod val="200000"/>
                </a:srgbClr>
              </a:solidFill>
            </a:endParaRPr>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r>
              <a:rPr lang="es-ES" dirty="0">
                <a:solidFill>
                  <a:srgbClr val="E7DEC9">
                    <a:shade val="50000"/>
                    <a:satMod val="200000"/>
                  </a:srgbClr>
                </a:solidFill>
              </a:rPr>
              <a:t>JMV</a:t>
            </a:r>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5F1C05B0-4281-4925-A89C-6BC0BB085818}" type="slidenum">
              <a:rPr lang="es-ES" smtClean="0">
                <a:solidFill>
                  <a:srgbClr val="E7DEC9">
                    <a:shade val="50000"/>
                    <a:satMod val="200000"/>
                  </a:srgbClr>
                </a:solidFill>
              </a:rPr>
              <a:pPr/>
              <a:t>‹Nº›</a:t>
            </a:fld>
            <a:endParaRPr lang="es-ES">
              <a:solidFill>
                <a:srgbClr val="E7DEC9">
                  <a:shade val="50000"/>
                  <a:satMod val="200000"/>
                </a:srgbClr>
              </a:solidFill>
            </a:endParaRPr>
          </a:p>
        </p:txBody>
      </p:sp>
    </p:spTree>
    <p:extLst>
      <p:ext uri="{BB962C8B-B14F-4D97-AF65-F5344CB8AC3E}">
        <p14:creationId xmlns:p14="http://schemas.microsoft.com/office/powerpoint/2010/main" val="45684624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72C5CFB-52E4-4310-88A9-419B5BFDE3E3}"/>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C85161E2-46B0-49F7-B67F-EFC8DF144704}"/>
              </a:ext>
            </a:extLst>
          </p:cNvPr>
          <p:cNvSpPr>
            <a:spLocks noGrp="1"/>
          </p:cNvSpPr>
          <p:nvPr>
            <p:ph type="body" orient="vert" idx="1"/>
          </p:nvPr>
        </p:nvSpPr>
        <p:spPr>
          <a:xfrm>
            <a:off x="628650" y="365125"/>
            <a:ext cx="5762625"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C374823-AB85-4D12-879A-7B24FDD954CF}"/>
              </a:ext>
            </a:extLst>
          </p:cNvPr>
          <p:cNvSpPr>
            <a:spLocks noGrp="1"/>
          </p:cNvSpPr>
          <p:nvPr>
            <p:ph type="dt" sz="half" idx="10"/>
          </p:nvPr>
        </p:nvSpPr>
        <p:spPr/>
        <p:txBody>
          <a:bodyPr/>
          <a:lstStyle/>
          <a:p>
            <a:fld id="{CC342EA3-9765-4AA4-8C55-1E19C5D234FA}" type="datetimeFigureOut">
              <a:rPr lang="es-MX" smtClean="0"/>
              <a:t>13/03/2019</a:t>
            </a:fld>
            <a:endParaRPr lang="es-MX"/>
          </a:p>
        </p:txBody>
      </p:sp>
      <p:sp>
        <p:nvSpPr>
          <p:cNvPr id="5" name="Marcador de pie de página 4">
            <a:extLst>
              <a:ext uri="{FF2B5EF4-FFF2-40B4-BE49-F238E27FC236}">
                <a16:creationId xmlns:a16="http://schemas.microsoft.com/office/drawing/2014/main" id="{B18B4F6C-2FEF-420D-84DD-4F37C9BB50E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881B982-BD2A-43C9-A8F3-2C8544B28969}"/>
              </a:ext>
            </a:extLst>
          </p:cNvPr>
          <p:cNvSpPr>
            <a:spLocks noGrp="1"/>
          </p:cNvSpPr>
          <p:nvPr>
            <p:ph type="sldNum" sz="quarter" idx="12"/>
          </p:nvPr>
        </p:nvSpPr>
        <p:spPr/>
        <p:txBody>
          <a:bodyPr/>
          <a:lstStyle/>
          <a:p>
            <a:fld id="{DB5AFFB6-E7BC-42E0-8045-C4A990F74F6E}" type="slidenum">
              <a:rPr lang="es-MX" smtClean="0"/>
              <a:t>‹Nº›</a:t>
            </a:fld>
            <a:endParaRPr lang="es-MX"/>
          </a:p>
        </p:txBody>
      </p:sp>
    </p:spTree>
    <p:extLst>
      <p:ext uri="{BB962C8B-B14F-4D97-AF65-F5344CB8AC3E}">
        <p14:creationId xmlns:p14="http://schemas.microsoft.com/office/powerpoint/2010/main" val="1499639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endParaRPr lang="es-ES">
              <a:solidFill>
                <a:srgbClr val="E7DEC9">
                  <a:shade val="50000"/>
                  <a:satMod val="200000"/>
                </a:srgb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r>
              <a:rPr lang="es-ES" dirty="0">
                <a:solidFill>
                  <a:srgbClr val="E7DEC9">
                    <a:shade val="50000"/>
                    <a:satMod val="200000"/>
                  </a:srgbClr>
                </a:solidFill>
              </a:rPr>
              <a:t>JMV</a:t>
            </a: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54F1FA10-06F4-45B8-8871-3B8FB4895695}" type="slidenum">
              <a:rPr lang="es-ES" smtClean="0">
                <a:solidFill>
                  <a:srgbClr val="E7DEC9">
                    <a:shade val="50000"/>
                    <a:satMod val="200000"/>
                  </a:srgbClr>
                </a:solidFill>
              </a:rPr>
              <a:pPr/>
              <a:t>‹Nº›</a:t>
            </a:fld>
            <a:endParaRPr lang="es-ES">
              <a:solidFill>
                <a:srgbClr val="E7DEC9">
                  <a:shade val="50000"/>
                  <a:satMod val="200000"/>
                </a:srgbClr>
              </a:solidFill>
            </a:endParaRPr>
          </a:p>
        </p:txBody>
      </p:sp>
    </p:spTree>
    <p:extLst>
      <p:ext uri="{BB962C8B-B14F-4D97-AF65-F5344CB8AC3E}">
        <p14:creationId xmlns:p14="http://schemas.microsoft.com/office/powerpoint/2010/main" val="3849061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8" name="7 CuadroTexto"/>
          <p:cNvSpPr txBox="1"/>
          <p:nvPr userDrawn="1"/>
        </p:nvSpPr>
        <p:spPr>
          <a:xfrm>
            <a:off x="6500826" y="6335933"/>
            <a:ext cx="2000264" cy="307777"/>
          </a:xfrm>
          <a:prstGeom prst="rect">
            <a:avLst/>
          </a:prstGeom>
          <a:noFill/>
        </p:spPr>
        <p:txBody>
          <a:bodyPr wrap="square" rtlCol="0">
            <a:spAutoFit/>
          </a:bodyPr>
          <a:lstStyle/>
          <a:p>
            <a:pPr algn="r"/>
            <a:fld id="{3E06FE69-5F7E-439F-A4E2-5FA4BC949AF0}" type="slidenum">
              <a:rPr lang="es-MX" sz="1400" smtClean="0">
                <a:solidFill>
                  <a:prstClr val="black"/>
                </a:solidFill>
              </a:rPr>
              <a:pPr algn="r"/>
              <a:t>‹Nº›</a:t>
            </a:fld>
            <a:endParaRPr lang="es-MX" sz="1400" dirty="0">
              <a:solidFill>
                <a:prstClr val="black"/>
              </a:solidFill>
            </a:endParaRPr>
          </a:p>
        </p:txBody>
      </p:sp>
      <p:cxnSp>
        <p:nvCxnSpPr>
          <p:cNvPr id="10" name="9 Conector recto"/>
          <p:cNvCxnSpPr/>
          <p:nvPr userDrawn="1"/>
        </p:nvCxnSpPr>
        <p:spPr>
          <a:xfrm>
            <a:off x="500034" y="6334345"/>
            <a:ext cx="821537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4176724"/>
      </p:ext>
    </p:extLst>
  </p:cSld>
  <p:clrMap bg1="lt1" tx1="dk1" bg2="lt2" tx2="dk2" accent1="accent1" accent2="accent2" accent3="accent3" accent4="accent4" accent5="accent5" accent6="accent6" hlink="hlink" folHlink="folHlink"/>
  <p:sldLayoutIdLst>
    <p:sldLayoutId id="2147483711" r:id="rId1"/>
    <p:sldLayoutId id="214748377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84" r:id="rId11"/>
    <p:sldLayoutId id="2147483720" r:id="rId12"/>
    <p:sldLayoutId id="2147483721" r:id="rId13"/>
    <p:sldLayoutId id="2147483722" r:id="rId1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6758DF1-0F00-4D01-BEE5-F5227DF34E4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9D249231-8A0A-45FE-A567-284D129BE36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4" name="Marcador de fecha 3">
            <a:extLst>
              <a:ext uri="{FF2B5EF4-FFF2-40B4-BE49-F238E27FC236}">
                <a16:creationId xmlns:a16="http://schemas.microsoft.com/office/drawing/2014/main" id="{C84F1715-180A-4CDC-8E86-1ABCC345166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0DEB42-58F2-4A9A-86DD-B74B9AC87BE6}" type="datetimeFigureOut">
              <a:rPr lang="es-MX" smtClean="0"/>
              <a:t>13/03/2019</a:t>
            </a:fld>
            <a:endParaRPr lang="es-MX"/>
          </a:p>
        </p:txBody>
      </p:sp>
      <p:sp>
        <p:nvSpPr>
          <p:cNvPr id="5" name="Marcador de pie de página 4">
            <a:extLst>
              <a:ext uri="{FF2B5EF4-FFF2-40B4-BE49-F238E27FC236}">
                <a16:creationId xmlns:a16="http://schemas.microsoft.com/office/drawing/2014/main" id="{975EEC4F-4B98-41E1-BB6E-826110AB6C76}"/>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MX" dirty="0"/>
              <a:t>JMV</a:t>
            </a:r>
          </a:p>
        </p:txBody>
      </p:sp>
      <p:sp>
        <p:nvSpPr>
          <p:cNvPr id="6" name="Marcador de número de diapositiva 5">
            <a:extLst>
              <a:ext uri="{FF2B5EF4-FFF2-40B4-BE49-F238E27FC236}">
                <a16:creationId xmlns:a16="http://schemas.microsoft.com/office/drawing/2014/main" id="{ADFCB3BC-5A52-463E-B2D6-F8A02985A9D9}"/>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F5821C-3339-4FB2-98D2-5329C4556CDE}" type="slidenum">
              <a:rPr lang="es-MX" smtClean="0"/>
              <a:t>‹Nº›</a:t>
            </a:fld>
            <a:endParaRPr lang="es-MX"/>
          </a:p>
        </p:txBody>
      </p:sp>
    </p:spTree>
    <p:extLst>
      <p:ext uri="{BB962C8B-B14F-4D97-AF65-F5344CB8AC3E}">
        <p14:creationId xmlns:p14="http://schemas.microsoft.com/office/powerpoint/2010/main" val="775948366"/>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B6677A9-ABF2-44EC-92D3-D70FCE78EF9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C876817E-6624-4A73-9FE0-3036C808DB4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13B91B48-E405-4CC6-BDEC-393BE964855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3A4BBF-0E10-4389-AC19-4A9D8801224F}" type="datetimeFigureOut">
              <a:rPr lang="es-MX" smtClean="0"/>
              <a:t>13/03/2019</a:t>
            </a:fld>
            <a:endParaRPr lang="es-MX"/>
          </a:p>
        </p:txBody>
      </p:sp>
      <p:sp>
        <p:nvSpPr>
          <p:cNvPr id="5" name="Marcador de pie de página 4">
            <a:extLst>
              <a:ext uri="{FF2B5EF4-FFF2-40B4-BE49-F238E27FC236}">
                <a16:creationId xmlns:a16="http://schemas.microsoft.com/office/drawing/2014/main" id="{B3E65540-664B-4AB2-AC41-4A362376A2D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07F9A59-F975-47AB-8198-51278B5E748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D99D30-260D-4779-8B80-EA4CE3F5C854}" type="slidenum">
              <a:rPr lang="es-MX" smtClean="0"/>
              <a:t>‹Nº›</a:t>
            </a:fld>
            <a:endParaRPr lang="es-MX"/>
          </a:p>
        </p:txBody>
      </p:sp>
    </p:spTree>
    <p:extLst>
      <p:ext uri="{BB962C8B-B14F-4D97-AF65-F5344CB8AC3E}">
        <p14:creationId xmlns:p14="http://schemas.microsoft.com/office/powerpoint/2010/main" val="311851168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5C73B8F-A363-4F4B-9E93-93548F347E6F}"/>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26911423-A34A-4120-AD61-52B727A32CB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310850E-2885-4869-9347-BB60DA6EED7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554099-A05D-4DF4-93E4-6BA7F0B4726A}" type="datetimeFigureOut">
              <a:rPr lang="es-MX" smtClean="0"/>
              <a:t>13/03/2019</a:t>
            </a:fld>
            <a:endParaRPr lang="es-MX"/>
          </a:p>
        </p:txBody>
      </p:sp>
      <p:sp>
        <p:nvSpPr>
          <p:cNvPr id="5" name="Marcador de pie de página 4">
            <a:extLst>
              <a:ext uri="{FF2B5EF4-FFF2-40B4-BE49-F238E27FC236}">
                <a16:creationId xmlns:a16="http://schemas.microsoft.com/office/drawing/2014/main" id="{7C556730-DE99-48E3-81A2-237677AEA972}"/>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MX" dirty="0"/>
              <a:t>JMV</a:t>
            </a:r>
          </a:p>
        </p:txBody>
      </p:sp>
      <p:sp>
        <p:nvSpPr>
          <p:cNvPr id="6" name="Marcador de número de diapositiva 5">
            <a:extLst>
              <a:ext uri="{FF2B5EF4-FFF2-40B4-BE49-F238E27FC236}">
                <a16:creationId xmlns:a16="http://schemas.microsoft.com/office/drawing/2014/main" id="{33472690-DAF0-4760-9E44-F49BC4B5FDCC}"/>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40D12E-6C2D-49C3-8F13-AC3E66F94EE8}" type="slidenum">
              <a:rPr lang="es-MX" smtClean="0"/>
              <a:t>‹Nº›</a:t>
            </a:fld>
            <a:endParaRPr lang="es-MX"/>
          </a:p>
        </p:txBody>
      </p:sp>
    </p:spTree>
    <p:extLst>
      <p:ext uri="{BB962C8B-B14F-4D97-AF65-F5344CB8AC3E}">
        <p14:creationId xmlns:p14="http://schemas.microsoft.com/office/powerpoint/2010/main" val="41646870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DE54B56-9018-46C2-B607-DAA34B6B4B5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2A96429-8F8A-4413-9F84-0C41B91F2BE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665C13F5-0D05-4874-B974-9F4004D123C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3D0F70-5901-4B0A-84CD-D9F6891C0421}" type="datetimeFigureOut">
              <a:rPr lang="es-MX" smtClean="0"/>
              <a:t>13/03/2019</a:t>
            </a:fld>
            <a:endParaRPr lang="es-MX"/>
          </a:p>
        </p:txBody>
      </p:sp>
      <p:sp>
        <p:nvSpPr>
          <p:cNvPr id="5" name="Marcador de pie de página 4">
            <a:extLst>
              <a:ext uri="{FF2B5EF4-FFF2-40B4-BE49-F238E27FC236}">
                <a16:creationId xmlns:a16="http://schemas.microsoft.com/office/drawing/2014/main" id="{6955535E-9033-4746-831C-049E2FAB636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A76DFDF0-148C-40E6-BEF4-49F93AEA968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BF15AA-1E34-4108-836A-C17198493FDA}" type="slidenum">
              <a:rPr lang="es-MX" smtClean="0"/>
              <a:t>‹Nº›</a:t>
            </a:fld>
            <a:endParaRPr lang="es-MX"/>
          </a:p>
        </p:txBody>
      </p:sp>
    </p:spTree>
    <p:extLst>
      <p:ext uri="{BB962C8B-B14F-4D97-AF65-F5344CB8AC3E}">
        <p14:creationId xmlns:p14="http://schemas.microsoft.com/office/powerpoint/2010/main" val="78147769"/>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9123BB8-3D34-4AB0-8013-042812533225}"/>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CFA60A49-630D-4D46-976B-E24D9A89E22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666331FE-941B-4C9B-BBA0-81B11E0930B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E3C725-7026-4AC9-803D-C7387D785B0D}" type="datetimeFigureOut">
              <a:rPr lang="es-MX" smtClean="0"/>
              <a:t>13/03/2019</a:t>
            </a:fld>
            <a:endParaRPr lang="es-MX"/>
          </a:p>
        </p:txBody>
      </p:sp>
      <p:sp>
        <p:nvSpPr>
          <p:cNvPr id="5" name="Marcador de pie de página 4">
            <a:extLst>
              <a:ext uri="{FF2B5EF4-FFF2-40B4-BE49-F238E27FC236}">
                <a16:creationId xmlns:a16="http://schemas.microsoft.com/office/drawing/2014/main" id="{B178682C-1822-4588-A03F-999FE53947B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F0DC05B1-AF70-448D-9355-8507F2959C47}"/>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C25CE-E8B1-4BC0-938A-9B3888B21032}" type="slidenum">
              <a:rPr lang="es-MX" smtClean="0"/>
              <a:t>‹Nº›</a:t>
            </a:fld>
            <a:endParaRPr lang="es-MX"/>
          </a:p>
        </p:txBody>
      </p:sp>
    </p:spTree>
    <p:extLst>
      <p:ext uri="{BB962C8B-B14F-4D97-AF65-F5344CB8AC3E}">
        <p14:creationId xmlns:p14="http://schemas.microsoft.com/office/powerpoint/2010/main" val="125934678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D4FFE74-1F6D-44E0-BAE3-8402C5C6F88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4BEB8CED-E0C2-42C9-91E0-73977BC28BB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D2F9F341-94D1-4451-91BE-D0D50B68848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342EA3-9765-4AA4-8C55-1E19C5D234FA}" type="datetimeFigureOut">
              <a:rPr lang="es-MX" smtClean="0"/>
              <a:t>13/03/2019</a:t>
            </a:fld>
            <a:endParaRPr lang="es-MX"/>
          </a:p>
        </p:txBody>
      </p:sp>
      <p:sp>
        <p:nvSpPr>
          <p:cNvPr id="5" name="Marcador de pie de página 4">
            <a:extLst>
              <a:ext uri="{FF2B5EF4-FFF2-40B4-BE49-F238E27FC236}">
                <a16:creationId xmlns:a16="http://schemas.microsoft.com/office/drawing/2014/main" id="{F803300D-1925-4B80-A232-A6E2922F71B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70E86CD1-75EB-4F14-BBDA-9DC8B6A075B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5AFFB6-E7BC-42E0-8045-C4A990F74F6E}" type="slidenum">
              <a:rPr lang="es-MX" smtClean="0"/>
              <a:t>‹Nº›</a:t>
            </a:fld>
            <a:endParaRPr lang="es-MX"/>
          </a:p>
        </p:txBody>
      </p:sp>
    </p:spTree>
    <p:extLst>
      <p:ext uri="{BB962C8B-B14F-4D97-AF65-F5344CB8AC3E}">
        <p14:creationId xmlns:p14="http://schemas.microsoft.com/office/powerpoint/2010/main" val="171812348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8.xml"/><Relationship Id="rId1" Type="http://schemas.openxmlformats.org/officeDocument/2006/relationships/vmlDrawing" Target="../drawings/vmlDrawing3.vml"/><Relationship Id="rId4" Type="http://schemas.openxmlformats.org/officeDocument/2006/relationships/image" Target="../media/image10.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8.xml"/><Relationship Id="rId1" Type="http://schemas.openxmlformats.org/officeDocument/2006/relationships/vmlDrawing" Target="../drawings/vmlDrawing4.vml"/><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8.xml"/><Relationship Id="rId1" Type="http://schemas.openxmlformats.org/officeDocument/2006/relationships/vmlDrawing" Target="../drawings/vmlDrawing2.vml"/><Relationship Id="rId6" Type="http://schemas.openxmlformats.org/officeDocument/2006/relationships/image" Target="../media/image9.emf"/><Relationship Id="rId5" Type="http://schemas.openxmlformats.org/officeDocument/2006/relationships/package" Target="../embeddings/Microsoft_Excel_Worksheet1.xlsx"/><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DD4F75B-D47B-4499-BC48-6CA2DB4FDC5B}"/>
              </a:ext>
            </a:extLst>
          </p:cNvPr>
          <p:cNvSpPr/>
          <p:nvPr/>
        </p:nvSpPr>
        <p:spPr>
          <a:xfrm>
            <a:off x="1478044" y="280980"/>
            <a:ext cx="6187912" cy="646331"/>
          </a:xfrm>
          <a:prstGeom prst="rect">
            <a:avLst/>
          </a:prstGeom>
        </p:spPr>
        <p:txBody>
          <a:bodyPr wrap="none">
            <a:spAutoFit/>
          </a:bodyPr>
          <a:lstStyle/>
          <a:p>
            <a:r>
              <a:rPr lang="es-ES_tradnl" sz="3600" b="1" dirty="0">
                <a:ln w="0"/>
                <a:solidFill>
                  <a:srgbClr val="002060"/>
                </a:solidFill>
                <a:effectLst>
                  <a:outerShdw blurRad="38100" dist="19050" dir="2700000" algn="tl" rotWithShape="0">
                    <a:schemeClr val="dk1">
                      <a:alpha val="40000"/>
                    </a:schemeClr>
                  </a:outerShdw>
                </a:effectLst>
                <a:latin typeface="Gabriola" panose="04040605051002020D02" pitchFamily="82" charset="0"/>
                <a:ea typeface="Tahoma" pitchFamily="34" charset="0"/>
                <a:cs typeface="Tahoma" pitchFamily="34" charset="0"/>
              </a:rPr>
              <a:t>Hoja de verificación  y Diagrama de Pareto</a:t>
            </a:r>
            <a:endParaRPr lang="es-MX" sz="3600" b="1" dirty="0">
              <a:ln w="0"/>
              <a:solidFill>
                <a:srgbClr val="002060"/>
              </a:solidFill>
              <a:effectLst>
                <a:outerShdw blurRad="38100" dist="19050" dir="2700000" algn="tl" rotWithShape="0">
                  <a:schemeClr val="dk1">
                    <a:alpha val="40000"/>
                  </a:schemeClr>
                </a:outerShdw>
              </a:effectLst>
            </a:endParaRPr>
          </a:p>
        </p:txBody>
      </p:sp>
      <p:pic>
        <p:nvPicPr>
          <p:cNvPr id="4" name="Imagen 3">
            <a:extLst>
              <a:ext uri="{FF2B5EF4-FFF2-40B4-BE49-F238E27FC236}">
                <a16:creationId xmlns:a16="http://schemas.microsoft.com/office/drawing/2014/main" id="{818E6016-6799-4B26-89EE-18E2895976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898268"/>
            <a:ext cx="4731032" cy="4770811"/>
          </a:xfrm>
          <a:prstGeom prst="rect">
            <a:avLst/>
          </a:prstGeom>
        </p:spPr>
      </p:pic>
      <p:sp>
        <p:nvSpPr>
          <p:cNvPr id="5" name="Rectángulo 4">
            <a:extLst>
              <a:ext uri="{FF2B5EF4-FFF2-40B4-BE49-F238E27FC236}">
                <a16:creationId xmlns:a16="http://schemas.microsoft.com/office/drawing/2014/main" id="{7C9CB10D-E10B-415A-B3D6-8438BA21C4AC}"/>
              </a:ext>
            </a:extLst>
          </p:cNvPr>
          <p:cNvSpPr/>
          <p:nvPr/>
        </p:nvSpPr>
        <p:spPr>
          <a:xfrm>
            <a:off x="3635896" y="5669079"/>
            <a:ext cx="5958408" cy="584775"/>
          </a:xfrm>
          <a:prstGeom prst="rect">
            <a:avLst/>
          </a:prstGeom>
        </p:spPr>
        <p:txBody>
          <a:bodyPr wrap="square">
            <a:spAutoFit/>
          </a:bodyPr>
          <a:lstStyle/>
          <a:p>
            <a:r>
              <a:rPr lang="es-ES" sz="3200" b="1" dirty="0">
                <a:solidFill>
                  <a:prstClr val="black"/>
                </a:solidFill>
                <a:latin typeface="Gabriola" panose="04040605051002020D02" pitchFamily="82" charset="0"/>
              </a:rPr>
              <a:t>Mat.  Jessica Jacqueline Machuca Vergara</a:t>
            </a:r>
            <a:endParaRPr lang="es-MX" dirty="0"/>
          </a:p>
        </p:txBody>
      </p:sp>
    </p:spTree>
    <p:extLst>
      <p:ext uri="{BB962C8B-B14F-4D97-AF65-F5344CB8AC3E}">
        <p14:creationId xmlns:p14="http://schemas.microsoft.com/office/powerpoint/2010/main" val="795469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172529" y="260648"/>
            <a:ext cx="7200800" cy="523220"/>
          </a:xfrm>
          <a:prstGeom prst="rect">
            <a:avLst/>
          </a:prstGeom>
          <a:noFill/>
        </p:spPr>
        <p:txBody>
          <a:bodyPr wrap="square" rtlCol="0">
            <a:spAutoFit/>
          </a:bodyPr>
          <a:lstStyle/>
          <a:p>
            <a:pPr algn="ctr"/>
            <a:r>
              <a:rPr lang="es-MX" sz="2800" b="1" dirty="0">
                <a:solidFill>
                  <a:srgbClr val="002060"/>
                </a:solidFill>
                <a:latin typeface="Gabriola" panose="04040605051002020D02" pitchFamily="82" charset="0"/>
              </a:rPr>
              <a:t>GRAFICO DE BARRAS</a:t>
            </a:r>
          </a:p>
        </p:txBody>
      </p:sp>
      <p:graphicFrame>
        <p:nvGraphicFramePr>
          <p:cNvPr id="4" name="Objeto 3"/>
          <p:cNvGraphicFramePr>
            <a:graphicFrameLocks noChangeAspect="1"/>
          </p:cNvGraphicFramePr>
          <p:nvPr>
            <p:extLst/>
          </p:nvPr>
        </p:nvGraphicFramePr>
        <p:xfrm>
          <a:off x="323850" y="882650"/>
          <a:ext cx="8351838" cy="5354638"/>
        </p:xfrm>
        <a:graphic>
          <a:graphicData uri="http://schemas.openxmlformats.org/presentationml/2006/ole">
            <mc:AlternateContent xmlns:mc="http://schemas.openxmlformats.org/markup-compatibility/2006">
              <mc:Choice xmlns:v="urn:schemas-microsoft-com:vml" Requires="v">
                <p:oleObj spid="_x0000_s15374" name="Graph" r:id="rId3" imgW="5486400" imgH="3657600" progId="MtbGraph.Document.16">
                  <p:embed/>
                </p:oleObj>
              </mc:Choice>
              <mc:Fallback>
                <p:oleObj name="Graph" r:id="rId3" imgW="5486400" imgH="3657600" progId="MtbGraph.Document.16">
                  <p:embed/>
                  <p:pic>
                    <p:nvPicPr>
                      <p:cNvPr id="4" name="Objeto 3"/>
                      <p:cNvPicPr/>
                      <p:nvPr/>
                    </p:nvPicPr>
                    <p:blipFill>
                      <a:blip r:embed="rId4"/>
                      <a:stretch>
                        <a:fillRect/>
                      </a:stretch>
                    </p:blipFill>
                    <p:spPr>
                      <a:xfrm>
                        <a:off x="323850" y="882650"/>
                        <a:ext cx="8351838" cy="5354638"/>
                      </a:xfrm>
                      <a:prstGeom prst="rect">
                        <a:avLst/>
                      </a:prstGeom>
                    </p:spPr>
                  </p:pic>
                </p:oleObj>
              </mc:Fallback>
            </mc:AlternateContent>
          </a:graphicData>
        </a:graphic>
      </p:graphicFrame>
    </p:spTree>
    <p:extLst>
      <p:ext uri="{BB962C8B-B14F-4D97-AF65-F5344CB8AC3E}">
        <p14:creationId xmlns:p14="http://schemas.microsoft.com/office/powerpoint/2010/main" val="425077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55576" y="174073"/>
            <a:ext cx="6840760" cy="523220"/>
          </a:xfrm>
          <a:prstGeom prst="rect">
            <a:avLst/>
          </a:prstGeom>
          <a:noFill/>
        </p:spPr>
        <p:txBody>
          <a:bodyPr wrap="square" rtlCol="0">
            <a:spAutoFit/>
          </a:bodyPr>
          <a:lstStyle/>
          <a:p>
            <a:pPr algn="ctr"/>
            <a:r>
              <a:rPr lang="es-MX" sz="2800" b="1" dirty="0">
                <a:solidFill>
                  <a:srgbClr val="0070C0"/>
                </a:solidFill>
                <a:latin typeface="Gabriola" panose="04040605051002020D02" pitchFamily="82" charset="0"/>
              </a:rPr>
              <a:t>GRAFICO CIRCULAR</a:t>
            </a:r>
          </a:p>
        </p:txBody>
      </p:sp>
      <p:graphicFrame>
        <p:nvGraphicFramePr>
          <p:cNvPr id="3" name="Objeto 2"/>
          <p:cNvGraphicFramePr>
            <a:graphicFrameLocks noChangeAspect="1"/>
          </p:cNvGraphicFramePr>
          <p:nvPr>
            <p:extLst>
              <p:ext uri="{D42A27DB-BD31-4B8C-83A1-F6EECF244321}">
                <p14:modId xmlns:p14="http://schemas.microsoft.com/office/powerpoint/2010/main" val="2506028782"/>
              </p:ext>
            </p:extLst>
          </p:nvPr>
        </p:nvGraphicFramePr>
        <p:xfrm>
          <a:off x="474663" y="1076325"/>
          <a:ext cx="7626350" cy="5084763"/>
        </p:xfrm>
        <a:graphic>
          <a:graphicData uri="http://schemas.openxmlformats.org/presentationml/2006/ole">
            <mc:AlternateContent xmlns:mc="http://schemas.openxmlformats.org/markup-compatibility/2006">
              <mc:Choice xmlns:v="urn:schemas-microsoft-com:vml" Requires="v">
                <p:oleObj spid="_x0000_s9256" name="Graph" r:id="rId3" imgW="5486400" imgH="3657600" progId="MtbGraph.Document.16">
                  <p:embed/>
                </p:oleObj>
              </mc:Choice>
              <mc:Fallback>
                <p:oleObj name="Graph" r:id="rId3" imgW="5486400" imgH="3657600" progId="MtbGraph.Document.16">
                  <p:embed/>
                  <p:pic>
                    <p:nvPicPr>
                      <p:cNvPr id="0" name=""/>
                      <p:cNvPicPr/>
                      <p:nvPr/>
                    </p:nvPicPr>
                    <p:blipFill>
                      <a:blip r:embed="rId4"/>
                      <a:stretch>
                        <a:fillRect/>
                      </a:stretch>
                    </p:blipFill>
                    <p:spPr>
                      <a:xfrm>
                        <a:off x="474663" y="1076325"/>
                        <a:ext cx="7626350" cy="5084763"/>
                      </a:xfrm>
                      <a:prstGeom prst="rect">
                        <a:avLst/>
                      </a:prstGeom>
                    </p:spPr>
                  </p:pic>
                </p:oleObj>
              </mc:Fallback>
            </mc:AlternateContent>
          </a:graphicData>
        </a:graphic>
      </p:graphicFrame>
    </p:spTree>
    <p:extLst>
      <p:ext uri="{BB962C8B-B14F-4D97-AF65-F5344CB8AC3E}">
        <p14:creationId xmlns:p14="http://schemas.microsoft.com/office/powerpoint/2010/main" val="528814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050"/>
          <p:cNvSpPr>
            <a:spLocks noGrp="1" noChangeArrowheads="1"/>
          </p:cNvSpPr>
          <p:nvPr>
            <p:ph type="title" idx="4294967295"/>
          </p:nvPr>
        </p:nvSpPr>
        <p:spPr>
          <a:xfrm>
            <a:off x="0" y="214290"/>
            <a:ext cx="9144000" cy="647700"/>
          </a:xfrm>
        </p:spPr>
        <p:txBody>
          <a:bodyPr>
            <a:normAutofit/>
          </a:bodyPr>
          <a:lstStyle/>
          <a:p>
            <a:r>
              <a:rPr lang="es-ES_tradnl" sz="3200" dirty="0">
                <a:solidFill>
                  <a:srgbClr val="990000"/>
                </a:solidFill>
                <a:effectLst>
                  <a:outerShdw blurRad="38100" dist="38100" dir="2700000" algn="tl">
                    <a:srgbClr val="000000">
                      <a:alpha val="43137"/>
                    </a:srgbClr>
                  </a:outerShdw>
                </a:effectLst>
                <a:latin typeface="Gabriola" panose="04040605051002020D02" pitchFamily="82" charset="0"/>
                <a:ea typeface="Tahoma" pitchFamily="34" charset="0"/>
                <a:cs typeface="Tahoma" pitchFamily="34" charset="0"/>
              </a:rPr>
              <a:t>Diagrama de </a:t>
            </a:r>
            <a:r>
              <a:rPr lang="es-ES_tradnl" sz="3200" dirty="0" err="1">
                <a:solidFill>
                  <a:srgbClr val="990000"/>
                </a:solidFill>
                <a:effectLst>
                  <a:outerShdw blurRad="38100" dist="38100" dir="2700000" algn="tl">
                    <a:srgbClr val="000000">
                      <a:alpha val="43137"/>
                    </a:srgbClr>
                  </a:outerShdw>
                </a:effectLst>
                <a:latin typeface="Gabriola" panose="04040605051002020D02" pitchFamily="82" charset="0"/>
                <a:ea typeface="Tahoma" pitchFamily="34" charset="0"/>
                <a:cs typeface="Tahoma" pitchFamily="34" charset="0"/>
              </a:rPr>
              <a:t>Pareto</a:t>
            </a:r>
            <a:endParaRPr lang="es-MX" sz="3200" dirty="0">
              <a:solidFill>
                <a:srgbClr val="990000"/>
              </a:solidFill>
              <a:effectLst>
                <a:outerShdw blurRad="38100" dist="38100" dir="2700000" algn="tl">
                  <a:srgbClr val="000000">
                    <a:alpha val="43137"/>
                  </a:srgbClr>
                </a:outerShdw>
              </a:effectLst>
              <a:latin typeface="Gabriola" panose="04040605051002020D02" pitchFamily="82" charset="0"/>
              <a:ea typeface="Tahoma" pitchFamily="34" charset="0"/>
              <a:cs typeface="Tahoma" pitchFamily="34" charset="0"/>
            </a:endParaRPr>
          </a:p>
        </p:txBody>
      </p:sp>
      <p:sp>
        <p:nvSpPr>
          <p:cNvPr id="39939" name="Rectangle 2051"/>
          <p:cNvSpPr>
            <a:spLocks noGrp="1" noChangeArrowheads="1"/>
          </p:cNvSpPr>
          <p:nvPr>
            <p:ph idx="4294967295"/>
          </p:nvPr>
        </p:nvSpPr>
        <p:spPr>
          <a:xfrm>
            <a:off x="467544" y="868419"/>
            <a:ext cx="8280920" cy="2592387"/>
          </a:xfrm>
        </p:spPr>
        <p:txBody>
          <a:bodyPr anchor="ctr" anchorCtr="0">
            <a:normAutofit/>
          </a:bodyPr>
          <a:lstStyle/>
          <a:p>
            <a:pPr algn="just"/>
            <a:r>
              <a:rPr lang="es-ES_tradnl" sz="2800" b="1" dirty="0">
                <a:solidFill>
                  <a:srgbClr val="002060"/>
                </a:solidFill>
                <a:latin typeface="Gabriola" panose="04040605051002020D02" pitchFamily="82" charset="0"/>
              </a:rPr>
              <a:t>Ayuda a localizar el problema principal y su  causa más importante. </a:t>
            </a:r>
          </a:p>
          <a:p>
            <a:pPr algn="just"/>
            <a:r>
              <a:rPr lang="es-ES_tradnl" sz="2800" b="1" dirty="0">
                <a:solidFill>
                  <a:srgbClr val="002060"/>
                </a:solidFill>
                <a:latin typeface="Gabriola" panose="04040605051002020D02" pitchFamily="82" charset="0"/>
              </a:rPr>
              <a:t>Principio de Pareto:</a:t>
            </a:r>
          </a:p>
          <a:p>
            <a:pPr lvl="1" algn="just">
              <a:buFont typeface="Wingdings" pitchFamily="2" charset="2"/>
              <a:buChar char="Ø"/>
            </a:pPr>
            <a:r>
              <a:rPr lang="es-ES_tradnl" b="1" dirty="0">
                <a:solidFill>
                  <a:srgbClr val="002060"/>
                </a:solidFill>
                <a:latin typeface="Gabriola" panose="04040605051002020D02" pitchFamily="82" charset="0"/>
              </a:rPr>
              <a:t>Ley “80-20”</a:t>
            </a:r>
          </a:p>
          <a:p>
            <a:pPr lvl="1" algn="just">
              <a:buFont typeface="Wingdings" pitchFamily="2" charset="2"/>
              <a:buChar char="Ø"/>
            </a:pPr>
            <a:r>
              <a:rPr lang="es-ES_tradnl" b="1" dirty="0">
                <a:solidFill>
                  <a:srgbClr val="002060"/>
                </a:solidFill>
                <a:latin typeface="Gabriola" panose="04040605051002020D02" pitchFamily="82" charset="0"/>
              </a:rPr>
              <a:t>Pocos vitales, muchos triviales" </a:t>
            </a:r>
            <a:endParaRPr lang="es-MX" b="1" dirty="0">
              <a:solidFill>
                <a:srgbClr val="002060"/>
              </a:solidFill>
              <a:latin typeface="Gabriola" panose="04040605051002020D02" pitchFamily="82"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4103198"/>
            <a:ext cx="2916932"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711314"/>
            <a:ext cx="3786214" cy="2308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4643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rot="16200000">
            <a:off x="-14914" y="3102053"/>
            <a:ext cx="1292972" cy="95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ctr"/>
            <a:r>
              <a:rPr lang="es-MX" sz="2800" b="1" i="1" dirty="0">
                <a:solidFill>
                  <a:srgbClr val="EEECE1">
                    <a:lumMod val="10000"/>
                  </a:srgbClr>
                </a:solidFill>
                <a:latin typeface="Gabriola" panose="04040605051002020D02" pitchFamily="82" charset="0"/>
              </a:rPr>
              <a:t>Forma de</a:t>
            </a:r>
          </a:p>
          <a:p>
            <a:pPr algn="ctr"/>
            <a:r>
              <a:rPr lang="es-MX" sz="2800" b="1" i="1" dirty="0">
                <a:solidFill>
                  <a:srgbClr val="EEECE1">
                    <a:lumMod val="10000"/>
                  </a:srgbClr>
                </a:solidFill>
                <a:latin typeface="Gabriola" panose="04040605051002020D02" pitchFamily="82" charset="0"/>
              </a:rPr>
              <a:t> solución</a:t>
            </a:r>
          </a:p>
        </p:txBody>
      </p:sp>
      <p:sp>
        <p:nvSpPr>
          <p:cNvPr id="4099" name="Rectangle 3"/>
          <p:cNvSpPr>
            <a:spLocks noChangeArrowheads="1"/>
          </p:cNvSpPr>
          <p:nvPr/>
        </p:nvSpPr>
        <p:spPr bwMode="auto">
          <a:xfrm rot="16200000">
            <a:off x="161253" y="4765871"/>
            <a:ext cx="1066801" cy="95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ctr"/>
            <a:r>
              <a:rPr lang="es-MX" sz="2800" b="1" i="1" dirty="0">
                <a:solidFill>
                  <a:srgbClr val="EEECE1">
                    <a:lumMod val="10000"/>
                  </a:srgbClr>
                </a:solidFill>
                <a:latin typeface="Gabriola" panose="04040605051002020D02" pitchFamily="82" charset="0"/>
              </a:rPr>
              <a:t>Admón.</a:t>
            </a:r>
          </a:p>
          <a:p>
            <a:pPr algn="ctr"/>
            <a:r>
              <a:rPr lang="es-MX" sz="2800" b="1" i="1" dirty="0">
                <a:solidFill>
                  <a:srgbClr val="EEECE1">
                    <a:lumMod val="10000"/>
                  </a:srgbClr>
                </a:solidFill>
                <a:latin typeface="Gabriola" panose="04040605051002020D02" pitchFamily="82" charset="0"/>
              </a:rPr>
              <a:t> típica</a:t>
            </a:r>
          </a:p>
        </p:txBody>
      </p:sp>
      <p:sp>
        <p:nvSpPr>
          <p:cNvPr id="4100" name="Rectangle 4"/>
          <p:cNvSpPr>
            <a:spLocks noChangeArrowheads="1"/>
          </p:cNvSpPr>
          <p:nvPr/>
        </p:nvSpPr>
        <p:spPr bwMode="auto">
          <a:xfrm rot="-5400000">
            <a:off x="-25240" y="677814"/>
            <a:ext cx="1406430" cy="95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ctr"/>
            <a:r>
              <a:rPr lang="es-MX" sz="2800" b="1" i="1" dirty="0">
                <a:solidFill>
                  <a:srgbClr val="EEECE1">
                    <a:lumMod val="10000"/>
                  </a:srgbClr>
                </a:solidFill>
                <a:latin typeface="Gabriola" panose="04040605051002020D02" pitchFamily="82" charset="0"/>
              </a:rPr>
              <a:t>Tipo de</a:t>
            </a:r>
          </a:p>
          <a:p>
            <a:pPr algn="ctr"/>
            <a:r>
              <a:rPr lang="es-MX" sz="2800" b="1" i="1" dirty="0">
                <a:solidFill>
                  <a:srgbClr val="EEECE1">
                    <a:lumMod val="10000"/>
                  </a:srgbClr>
                </a:solidFill>
                <a:latin typeface="Gabriola" panose="04040605051002020D02" pitchFamily="82" charset="0"/>
              </a:rPr>
              <a:t>problemas</a:t>
            </a:r>
          </a:p>
        </p:txBody>
      </p:sp>
      <p:grpSp>
        <p:nvGrpSpPr>
          <p:cNvPr id="4101" name="Group 5"/>
          <p:cNvGrpSpPr>
            <a:grpSpLocks/>
          </p:cNvGrpSpPr>
          <p:nvPr/>
        </p:nvGrpSpPr>
        <p:grpSpPr bwMode="auto">
          <a:xfrm>
            <a:off x="1324540" y="214290"/>
            <a:ext cx="3962400" cy="1981200"/>
            <a:chOff x="1008" y="336"/>
            <a:chExt cx="2496" cy="1248"/>
          </a:xfrm>
        </p:grpSpPr>
        <p:sp>
          <p:nvSpPr>
            <p:cNvPr id="11293" name="Rectangle 6"/>
            <p:cNvSpPr>
              <a:spLocks noChangeArrowheads="1"/>
            </p:cNvSpPr>
            <p:nvPr/>
          </p:nvSpPr>
          <p:spPr bwMode="auto">
            <a:xfrm>
              <a:off x="1344" y="336"/>
              <a:ext cx="1872"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es-MX" sz="3000" b="1" dirty="0">
                  <a:solidFill>
                    <a:srgbClr val="EEECE1">
                      <a:lumMod val="10000"/>
                    </a:srgbClr>
                  </a:solidFill>
                  <a:latin typeface="Gabriola" panose="04040605051002020D02" pitchFamily="82" charset="0"/>
                </a:rPr>
                <a:t>80%-Comunes </a:t>
              </a:r>
            </a:p>
          </p:txBody>
        </p:sp>
        <p:sp>
          <p:nvSpPr>
            <p:cNvPr id="11294" name="Rectangle 7"/>
            <p:cNvSpPr>
              <a:spLocks noChangeArrowheads="1"/>
            </p:cNvSpPr>
            <p:nvPr/>
          </p:nvSpPr>
          <p:spPr bwMode="auto">
            <a:xfrm>
              <a:off x="1119" y="665"/>
              <a:ext cx="2385" cy="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r>
                <a:rPr lang="es-MX" sz="2800" b="1" dirty="0">
                  <a:solidFill>
                    <a:srgbClr val="EEECE1">
                      <a:lumMod val="10000"/>
                    </a:srgbClr>
                  </a:solidFill>
                  <a:latin typeface="Gabriola" panose="04040605051002020D02" pitchFamily="82" charset="0"/>
                </a:rPr>
                <a:t>Son recurrentes, son parte del</a:t>
              </a:r>
            </a:p>
            <a:p>
              <a:r>
                <a:rPr lang="es-MX" sz="2800" b="1" dirty="0">
                  <a:solidFill>
                    <a:srgbClr val="EEECE1">
                      <a:lumMod val="10000"/>
                    </a:srgbClr>
                  </a:solidFill>
                  <a:latin typeface="Gabriola" panose="04040605051002020D02" pitchFamily="82" charset="0"/>
                </a:rPr>
                <a:t>sistema (estructura, hábitos, </a:t>
              </a:r>
            </a:p>
            <a:p>
              <a:r>
                <a:rPr lang="es-MX" sz="2800" b="1" dirty="0">
                  <a:solidFill>
                    <a:srgbClr val="EEECE1">
                      <a:lumMod val="10000"/>
                    </a:srgbClr>
                  </a:solidFill>
                  <a:latin typeface="Gabriola" panose="04040605051002020D02" pitchFamily="82" charset="0"/>
                </a:rPr>
                <a:t>formas de decidir, las 6M´s).</a:t>
              </a:r>
            </a:p>
          </p:txBody>
        </p:sp>
        <p:sp>
          <p:nvSpPr>
            <p:cNvPr id="11295" name="Rectangle 8"/>
            <p:cNvSpPr>
              <a:spLocks noChangeArrowheads="1"/>
            </p:cNvSpPr>
            <p:nvPr/>
          </p:nvSpPr>
          <p:spPr bwMode="auto">
            <a:xfrm>
              <a:off x="1008" y="336"/>
              <a:ext cx="2496" cy="124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rgbClr val="EEECE1">
                    <a:lumMod val="10000"/>
                  </a:srgbClr>
                </a:solidFill>
              </a:endParaRPr>
            </a:p>
          </p:txBody>
        </p:sp>
      </p:grpSp>
      <p:grpSp>
        <p:nvGrpSpPr>
          <p:cNvPr id="4105" name="Group 9"/>
          <p:cNvGrpSpPr>
            <a:grpSpLocks/>
          </p:cNvGrpSpPr>
          <p:nvPr/>
        </p:nvGrpSpPr>
        <p:grpSpPr bwMode="auto">
          <a:xfrm>
            <a:off x="5501253" y="214290"/>
            <a:ext cx="3429000" cy="1981200"/>
            <a:chOff x="3639" y="336"/>
            <a:chExt cx="2160" cy="1248"/>
          </a:xfrm>
        </p:grpSpPr>
        <p:sp>
          <p:nvSpPr>
            <p:cNvPr id="11289" name="Rectangle 10"/>
            <p:cNvSpPr>
              <a:spLocks noChangeArrowheads="1"/>
            </p:cNvSpPr>
            <p:nvPr/>
          </p:nvSpPr>
          <p:spPr bwMode="auto">
            <a:xfrm>
              <a:off x="3639" y="336"/>
              <a:ext cx="2160"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es-MX" sz="3000" b="1" dirty="0">
                  <a:solidFill>
                    <a:srgbClr val="EEECE1">
                      <a:lumMod val="10000"/>
                    </a:srgbClr>
                  </a:solidFill>
                  <a:latin typeface="Gabriola" panose="04040605051002020D02" pitchFamily="82" charset="0"/>
                </a:rPr>
                <a:t>20%-especiales</a:t>
              </a:r>
            </a:p>
          </p:txBody>
        </p:sp>
        <p:grpSp>
          <p:nvGrpSpPr>
            <p:cNvPr id="11290" name="Group 11"/>
            <p:cNvGrpSpPr>
              <a:grpSpLocks/>
            </p:cNvGrpSpPr>
            <p:nvPr/>
          </p:nvGrpSpPr>
          <p:grpSpPr bwMode="auto">
            <a:xfrm>
              <a:off x="3744" y="336"/>
              <a:ext cx="2016" cy="1248"/>
              <a:chOff x="3744" y="336"/>
              <a:chExt cx="2016" cy="1248"/>
            </a:xfrm>
          </p:grpSpPr>
          <p:sp>
            <p:nvSpPr>
              <p:cNvPr id="11291" name="Rectangle 12"/>
              <p:cNvSpPr>
                <a:spLocks noChangeArrowheads="1"/>
              </p:cNvSpPr>
              <p:nvPr/>
            </p:nvSpPr>
            <p:spPr bwMode="auto">
              <a:xfrm>
                <a:off x="4055" y="624"/>
                <a:ext cx="1420" cy="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s-MX" sz="2800" b="1" dirty="0">
                    <a:solidFill>
                      <a:srgbClr val="EEECE1">
                        <a:lumMod val="10000"/>
                      </a:srgbClr>
                    </a:solidFill>
                    <a:latin typeface="Gabriola" panose="04040605051002020D02" pitchFamily="82" charset="0"/>
                  </a:rPr>
                  <a:t>No siempre están</a:t>
                </a:r>
              </a:p>
              <a:p>
                <a:r>
                  <a:rPr lang="es-MX" sz="2800" b="1" dirty="0">
                    <a:solidFill>
                      <a:srgbClr val="EEECE1">
                        <a:lumMod val="10000"/>
                      </a:srgbClr>
                    </a:solidFill>
                    <a:latin typeface="Gabriola" panose="04040605051002020D02" pitchFamily="82" charset="0"/>
                  </a:rPr>
                  <a:t>presentes, se deben</a:t>
                </a:r>
              </a:p>
              <a:p>
                <a:r>
                  <a:rPr lang="es-MX" sz="2800" b="1" dirty="0">
                    <a:solidFill>
                      <a:srgbClr val="EEECE1">
                        <a:lumMod val="10000"/>
                      </a:srgbClr>
                    </a:solidFill>
                    <a:latin typeface="Gabriola" panose="04040605051002020D02" pitchFamily="82" charset="0"/>
                  </a:rPr>
                  <a:t>a algo particular.</a:t>
                </a:r>
              </a:p>
            </p:txBody>
          </p:sp>
          <p:sp>
            <p:nvSpPr>
              <p:cNvPr id="11292" name="Rectangle 13"/>
              <p:cNvSpPr>
                <a:spLocks noChangeArrowheads="1"/>
              </p:cNvSpPr>
              <p:nvPr/>
            </p:nvSpPr>
            <p:spPr bwMode="auto">
              <a:xfrm>
                <a:off x="3744" y="336"/>
                <a:ext cx="2016" cy="124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rgbClr val="EEECE1">
                      <a:lumMod val="10000"/>
                    </a:srgbClr>
                  </a:solidFill>
                </a:endParaRPr>
              </a:p>
            </p:txBody>
          </p:sp>
        </p:grpSp>
      </p:grpSp>
      <p:grpSp>
        <p:nvGrpSpPr>
          <p:cNvPr id="4110" name="Group 14"/>
          <p:cNvGrpSpPr>
            <a:grpSpLocks/>
          </p:cNvGrpSpPr>
          <p:nvPr/>
        </p:nvGrpSpPr>
        <p:grpSpPr bwMode="auto">
          <a:xfrm>
            <a:off x="1705540" y="2197078"/>
            <a:ext cx="3124200" cy="2055812"/>
            <a:chOff x="1248" y="1585"/>
            <a:chExt cx="1968" cy="1295"/>
          </a:xfrm>
        </p:grpSpPr>
        <p:grpSp>
          <p:nvGrpSpPr>
            <p:cNvPr id="11285" name="Group 15"/>
            <p:cNvGrpSpPr>
              <a:grpSpLocks/>
            </p:cNvGrpSpPr>
            <p:nvPr/>
          </p:nvGrpSpPr>
          <p:grpSpPr bwMode="auto">
            <a:xfrm>
              <a:off x="1248" y="1872"/>
              <a:ext cx="1968" cy="1008"/>
              <a:chOff x="1248" y="1872"/>
              <a:chExt cx="1968" cy="1008"/>
            </a:xfrm>
          </p:grpSpPr>
          <p:sp>
            <p:nvSpPr>
              <p:cNvPr id="11287" name="Rectangle 16"/>
              <p:cNvSpPr>
                <a:spLocks noChangeArrowheads="1"/>
              </p:cNvSpPr>
              <p:nvPr/>
            </p:nvSpPr>
            <p:spPr bwMode="auto">
              <a:xfrm>
                <a:off x="1616" y="2091"/>
                <a:ext cx="1239" cy="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s-MX" sz="2400" b="1" dirty="0">
                    <a:solidFill>
                      <a:srgbClr val="EEECE1">
                        <a:lumMod val="10000"/>
                      </a:srgbClr>
                    </a:solidFill>
                    <a:latin typeface="Gabriola" panose="04040605051002020D02" pitchFamily="82" charset="0"/>
                  </a:rPr>
                  <a:t>Planes de mejora</a:t>
                </a:r>
              </a:p>
              <a:p>
                <a:pPr algn="ctr"/>
                <a:r>
                  <a:rPr lang="es-MX" sz="2400" b="1" dirty="0">
                    <a:solidFill>
                      <a:srgbClr val="EEECE1">
                        <a:lumMod val="10000"/>
                      </a:srgbClr>
                    </a:solidFill>
                    <a:latin typeface="Gabriola" panose="04040605051002020D02" pitchFamily="82" charset="0"/>
                  </a:rPr>
                  <a:t>que vayan al fondo</a:t>
                </a:r>
              </a:p>
            </p:txBody>
          </p:sp>
          <p:sp>
            <p:nvSpPr>
              <p:cNvPr id="11288" name="Oval 17"/>
              <p:cNvSpPr>
                <a:spLocks noChangeArrowheads="1"/>
              </p:cNvSpPr>
              <p:nvPr/>
            </p:nvSpPr>
            <p:spPr bwMode="auto">
              <a:xfrm>
                <a:off x="1248" y="1872"/>
                <a:ext cx="1968" cy="1008"/>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rgbClr val="EEECE1">
                      <a:lumMod val="10000"/>
                    </a:srgbClr>
                  </a:solidFill>
                </a:endParaRPr>
              </a:p>
            </p:txBody>
          </p:sp>
        </p:grpSp>
        <p:sp>
          <p:nvSpPr>
            <p:cNvPr id="11286" name="Line 18"/>
            <p:cNvSpPr>
              <a:spLocks noChangeShapeType="1"/>
            </p:cNvSpPr>
            <p:nvPr/>
          </p:nvSpPr>
          <p:spPr bwMode="auto">
            <a:xfrm>
              <a:off x="2256" y="1585"/>
              <a:ext cx="0" cy="287"/>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rgbClr val="EEECE1">
                    <a:lumMod val="10000"/>
                  </a:srgbClr>
                </a:solidFill>
              </a:endParaRPr>
            </a:p>
          </p:txBody>
        </p:sp>
      </p:grpSp>
      <p:grpSp>
        <p:nvGrpSpPr>
          <p:cNvPr id="4115" name="Group 19"/>
          <p:cNvGrpSpPr>
            <a:grpSpLocks/>
          </p:cNvGrpSpPr>
          <p:nvPr/>
        </p:nvGrpSpPr>
        <p:grpSpPr bwMode="auto">
          <a:xfrm>
            <a:off x="5515540" y="2197078"/>
            <a:ext cx="3352800" cy="2055812"/>
            <a:chOff x="3648" y="1585"/>
            <a:chExt cx="2112" cy="1295"/>
          </a:xfrm>
        </p:grpSpPr>
        <p:grpSp>
          <p:nvGrpSpPr>
            <p:cNvPr id="11281" name="Group 20"/>
            <p:cNvGrpSpPr>
              <a:grpSpLocks/>
            </p:cNvGrpSpPr>
            <p:nvPr/>
          </p:nvGrpSpPr>
          <p:grpSpPr bwMode="auto">
            <a:xfrm>
              <a:off x="3648" y="1872"/>
              <a:ext cx="2112" cy="1008"/>
              <a:chOff x="3648" y="1872"/>
              <a:chExt cx="2112" cy="1008"/>
            </a:xfrm>
          </p:grpSpPr>
          <p:sp>
            <p:nvSpPr>
              <p:cNvPr id="11283" name="Rectangle 21"/>
              <p:cNvSpPr>
                <a:spLocks noChangeArrowheads="1"/>
              </p:cNvSpPr>
              <p:nvPr/>
            </p:nvSpPr>
            <p:spPr bwMode="auto">
              <a:xfrm>
                <a:off x="4117" y="1956"/>
                <a:ext cx="1214" cy="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s-MX" sz="2800" b="1" dirty="0">
                    <a:solidFill>
                      <a:srgbClr val="EEECE1">
                        <a:lumMod val="10000"/>
                      </a:srgbClr>
                    </a:solidFill>
                    <a:latin typeface="Gabriola" panose="04040605051002020D02" pitchFamily="82" charset="0"/>
                  </a:rPr>
                  <a:t>Reacción rápida</a:t>
                </a:r>
              </a:p>
              <a:p>
                <a:pPr algn="ctr"/>
                <a:r>
                  <a:rPr lang="es-MX" sz="2800" b="1" dirty="0">
                    <a:solidFill>
                      <a:srgbClr val="EEECE1">
                        <a:lumMod val="10000"/>
                      </a:srgbClr>
                    </a:solidFill>
                    <a:latin typeface="Gabriola" panose="04040605051002020D02" pitchFamily="82" charset="0"/>
                  </a:rPr>
                  <a:t>para localizar la</a:t>
                </a:r>
              </a:p>
              <a:p>
                <a:pPr algn="ctr"/>
                <a:r>
                  <a:rPr lang="es-MX" sz="2800" b="1" dirty="0">
                    <a:solidFill>
                      <a:srgbClr val="EEECE1">
                        <a:lumMod val="10000"/>
                      </a:srgbClr>
                    </a:solidFill>
                    <a:latin typeface="Gabriola" panose="04040605051002020D02" pitchFamily="82" charset="0"/>
                  </a:rPr>
                  <a:t>causa </a:t>
                </a:r>
              </a:p>
            </p:txBody>
          </p:sp>
          <p:sp>
            <p:nvSpPr>
              <p:cNvPr id="11284" name="Oval 22"/>
              <p:cNvSpPr>
                <a:spLocks noChangeArrowheads="1"/>
              </p:cNvSpPr>
              <p:nvPr/>
            </p:nvSpPr>
            <p:spPr bwMode="auto">
              <a:xfrm>
                <a:off x="3648" y="1872"/>
                <a:ext cx="2112" cy="1008"/>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rgbClr val="EEECE1">
                      <a:lumMod val="10000"/>
                    </a:srgbClr>
                  </a:solidFill>
                </a:endParaRPr>
              </a:p>
            </p:txBody>
          </p:sp>
        </p:grpSp>
        <p:sp>
          <p:nvSpPr>
            <p:cNvPr id="11282" name="Line 23"/>
            <p:cNvSpPr>
              <a:spLocks noChangeShapeType="1"/>
            </p:cNvSpPr>
            <p:nvPr/>
          </p:nvSpPr>
          <p:spPr bwMode="auto">
            <a:xfrm>
              <a:off x="4730" y="1585"/>
              <a:ext cx="0" cy="287"/>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rgbClr val="EEECE1">
                    <a:lumMod val="10000"/>
                  </a:srgbClr>
                </a:solidFill>
              </a:endParaRPr>
            </a:p>
          </p:txBody>
        </p:sp>
      </p:grpSp>
      <p:grpSp>
        <p:nvGrpSpPr>
          <p:cNvPr id="4120" name="Group 24"/>
          <p:cNvGrpSpPr>
            <a:grpSpLocks/>
          </p:cNvGrpSpPr>
          <p:nvPr/>
        </p:nvGrpSpPr>
        <p:grpSpPr bwMode="auto">
          <a:xfrm>
            <a:off x="1928794" y="4714884"/>
            <a:ext cx="2667000" cy="1066800"/>
            <a:chOff x="1488" y="3168"/>
            <a:chExt cx="1680" cy="672"/>
          </a:xfrm>
        </p:grpSpPr>
        <p:sp>
          <p:nvSpPr>
            <p:cNvPr id="11279" name="Rectangle 25"/>
            <p:cNvSpPr>
              <a:spLocks noChangeArrowheads="1"/>
            </p:cNvSpPr>
            <p:nvPr/>
          </p:nvSpPr>
          <p:spPr bwMode="auto">
            <a:xfrm>
              <a:off x="1584" y="3312"/>
              <a:ext cx="1169" cy="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s-MX" sz="3600" b="1" dirty="0">
                  <a:solidFill>
                    <a:srgbClr val="EEECE1">
                      <a:lumMod val="10000"/>
                    </a:srgbClr>
                  </a:solidFill>
                  <a:latin typeface="Gabriola" panose="04040605051002020D02" pitchFamily="82" charset="0"/>
                </a:rPr>
                <a:t>20% Planes</a:t>
              </a:r>
            </a:p>
          </p:txBody>
        </p:sp>
        <p:sp>
          <p:nvSpPr>
            <p:cNvPr id="11280" name="AutoShape 26"/>
            <p:cNvSpPr>
              <a:spLocks noChangeArrowheads="1"/>
            </p:cNvSpPr>
            <p:nvPr/>
          </p:nvSpPr>
          <p:spPr bwMode="auto">
            <a:xfrm>
              <a:off x="1488" y="3168"/>
              <a:ext cx="1680" cy="672"/>
            </a:xfrm>
            <a:prstGeom prst="roundRect">
              <a:avLst>
                <a:gd name="adj" fmla="val 16657"/>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rgbClr val="EEECE1">
                    <a:lumMod val="10000"/>
                  </a:srgbClr>
                </a:solidFill>
              </a:endParaRPr>
            </a:p>
          </p:txBody>
        </p:sp>
      </p:grpSp>
      <p:grpSp>
        <p:nvGrpSpPr>
          <p:cNvPr id="4123" name="Group 27"/>
          <p:cNvGrpSpPr>
            <a:grpSpLocks/>
          </p:cNvGrpSpPr>
          <p:nvPr/>
        </p:nvGrpSpPr>
        <p:grpSpPr bwMode="auto">
          <a:xfrm>
            <a:off x="5786446" y="4786322"/>
            <a:ext cx="2971800" cy="990600"/>
            <a:chOff x="3792" y="3216"/>
            <a:chExt cx="1872" cy="624"/>
          </a:xfrm>
        </p:grpSpPr>
        <p:sp>
          <p:nvSpPr>
            <p:cNvPr id="11277" name="Rectangle 28"/>
            <p:cNvSpPr>
              <a:spLocks noChangeArrowheads="1"/>
            </p:cNvSpPr>
            <p:nvPr/>
          </p:nvSpPr>
          <p:spPr bwMode="auto">
            <a:xfrm>
              <a:off x="3888" y="3312"/>
              <a:ext cx="1349" cy="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s-MX" sz="3600" b="1" dirty="0">
                  <a:solidFill>
                    <a:srgbClr val="EEECE1">
                      <a:lumMod val="10000"/>
                    </a:srgbClr>
                  </a:solidFill>
                  <a:latin typeface="Gabriola" panose="04040605051002020D02" pitchFamily="82" charset="0"/>
                </a:rPr>
                <a:t>80% Reactiva</a:t>
              </a:r>
            </a:p>
          </p:txBody>
        </p:sp>
        <p:sp>
          <p:nvSpPr>
            <p:cNvPr id="11278" name="AutoShape 29"/>
            <p:cNvSpPr>
              <a:spLocks noChangeArrowheads="1"/>
            </p:cNvSpPr>
            <p:nvPr/>
          </p:nvSpPr>
          <p:spPr bwMode="auto">
            <a:xfrm>
              <a:off x="3792" y="3216"/>
              <a:ext cx="1872" cy="624"/>
            </a:xfrm>
            <a:prstGeom prst="roundRect">
              <a:avLst>
                <a:gd name="adj" fmla="val 16657"/>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rgbClr val="EEECE1">
                    <a:lumMod val="10000"/>
                  </a:srgbClr>
                </a:solidFill>
              </a:endParaRPr>
            </a:p>
          </p:txBody>
        </p:sp>
      </p:grpSp>
      <p:sp>
        <p:nvSpPr>
          <p:cNvPr id="4126" name="Freeform 30"/>
          <p:cNvSpPr>
            <a:spLocks/>
          </p:cNvSpPr>
          <p:nvPr/>
        </p:nvSpPr>
        <p:spPr bwMode="auto">
          <a:xfrm>
            <a:off x="4753540" y="3795690"/>
            <a:ext cx="1068388" cy="1373188"/>
          </a:xfrm>
          <a:custGeom>
            <a:avLst/>
            <a:gdLst>
              <a:gd name="T0" fmla="*/ 533400 w 673"/>
              <a:gd name="T1" fmla="*/ 368300 h 865"/>
              <a:gd name="T2" fmla="*/ 412750 w 673"/>
              <a:gd name="T3" fmla="*/ 146050 h 865"/>
              <a:gd name="T4" fmla="*/ 360363 w 673"/>
              <a:gd name="T5" fmla="*/ 401638 h 865"/>
              <a:gd name="T6" fmla="*/ 19050 w 673"/>
              <a:gd name="T7" fmla="*/ 146050 h 865"/>
              <a:gd name="T8" fmla="*/ 228600 w 673"/>
              <a:gd name="T9" fmla="*/ 484188 h 865"/>
              <a:gd name="T10" fmla="*/ 0 w 673"/>
              <a:gd name="T11" fmla="*/ 547688 h 865"/>
              <a:gd name="T12" fmla="*/ 184150 w 673"/>
              <a:gd name="T13" fmla="*/ 747713 h 865"/>
              <a:gd name="T14" fmla="*/ 6350 w 673"/>
              <a:gd name="T15" fmla="*/ 925513 h 865"/>
              <a:gd name="T16" fmla="*/ 279400 w 673"/>
              <a:gd name="T17" fmla="*/ 884238 h 865"/>
              <a:gd name="T18" fmla="*/ 234950 w 673"/>
              <a:gd name="T19" fmla="*/ 1119188 h 865"/>
              <a:gd name="T20" fmla="*/ 381000 w 673"/>
              <a:gd name="T21" fmla="*/ 992188 h 865"/>
              <a:gd name="T22" fmla="*/ 419100 w 673"/>
              <a:gd name="T23" fmla="*/ 1371600 h 865"/>
              <a:gd name="T24" fmla="*/ 520700 w 673"/>
              <a:gd name="T25" fmla="*/ 947738 h 865"/>
              <a:gd name="T26" fmla="*/ 654050 w 673"/>
              <a:gd name="T27" fmla="*/ 1252538 h 865"/>
              <a:gd name="T28" fmla="*/ 692150 w 673"/>
              <a:gd name="T29" fmla="*/ 917575 h 865"/>
              <a:gd name="T30" fmla="*/ 896938 w 673"/>
              <a:gd name="T31" fmla="*/ 1149350 h 865"/>
              <a:gd name="T32" fmla="*/ 831850 w 673"/>
              <a:gd name="T33" fmla="*/ 822325 h 865"/>
              <a:gd name="T34" fmla="*/ 1066800 w 673"/>
              <a:gd name="T35" fmla="*/ 844550 h 865"/>
              <a:gd name="T36" fmla="*/ 869950 w 673"/>
              <a:gd name="T37" fmla="*/ 665163 h 865"/>
              <a:gd name="T38" fmla="*/ 1041400 w 673"/>
              <a:gd name="T39" fmla="*/ 515938 h 865"/>
              <a:gd name="T40" fmla="*/ 825500 w 673"/>
              <a:gd name="T41" fmla="*/ 465138 h 865"/>
              <a:gd name="T42" fmla="*/ 908050 w 673"/>
              <a:gd name="T43" fmla="*/ 282575 h 865"/>
              <a:gd name="T44" fmla="*/ 698500 w 673"/>
              <a:gd name="T45" fmla="*/ 338138 h 865"/>
              <a:gd name="T46" fmla="*/ 717550 w 673"/>
              <a:gd name="T47" fmla="*/ 0 h 865"/>
              <a:gd name="T48" fmla="*/ 533400 w 673"/>
              <a:gd name="T49" fmla="*/ 368300 h 8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73" h="865">
                <a:moveTo>
                  <a:pt x="336" y="232"/>
                </a:moveTo>
                <a:lnTo>
                  <a:pt x="260" y="92"/>
                </a:lnTo>
                <a:lnTo>
                  <a:pt x="227" y="253"/>
                </a:lnTo>
                <a:lnTo>
                  <a:pt x="12" y="92"/>
                </a:lnTo>
                <a:lnTo>
                  <a:pt x="144" y="305"/>
                </a:lnTo>
                <a:lnTo>
                  <a:pt x="0" y="345"/>
                </a:lnTo>
                <a:lnTo>
                  <a:pt x="116" y="471"/>
                </a:lnTo>
                <a:lnTo>
                  <a:pt x="4" y="583"/>
                </a:lnTo>
                <a:lnTo>
                  <a:pt x="176" y="557"/>
                </a:lnTo>
                <a:lnTo>
                  <a:pt x="148" y="705"/>
                </a:lnTo>
                <a:lnTo>
                  <a:pt x="240" y="625"/>
                </a:lnTo>
                <a:lnTo>
                  <a:pt x="264" y="864"/>
                </a:lnTo>
                <a:lnTo>
                  <a:pt x="328" y="597"/>
                </a:lnTo>
                <a:lnTo>
                  <a:pt x="412" y="789"/>
                </a:lnTo>
                <a:lnTo>
                  <a:pt x="436" y="578"/>
                </a:lnTo>
                <a:lnTo>
                  <a:pt x="565" y="724"/>
                </a:lnTo>
                <a:lnTo>
                  <a:pt x="524" y="518"/>
                </a:lnTo>
                <a:lnTo>
                  <a:pt x="672" y="532"/>
                </a:lnTo>
                <a:lnTo>
                  <a:pt x="548" y="419"/>
                </a:lnTo>
                <a:lnTo>
                  <a:pt x="656" y="325"/>
                </a:lnTo>
                <a:lnTo>
                  <a:pt x="520" y="293"/>
                </a:lnTo>
                <a:lnTo>
                  <a:pt x="572" y="178"/>
                </a:lnTo>
                <a:lnTo>
                  <a:pt x="440" y="213"/>
                </a:lnTo>
                <a:lnTo>
                  <a:pt x="452" y="0"/>
                </a:lnTo>
                <a:lnTo>
                  <a:pt x="336" y="232"/>
                </a:lnTo>
              </a:path>
            </a:pathLst>
          </a:custGeom>
          <a:solidFill>
            <a:schemeClr val="accent1"/>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solidFill>
                <a:srgbClr val="EEECE1">
                  <a:lumMod val="10000"/>
                </a:srgbClr>
              </a:solidFill>
            </a:endParaRPr>
          </a:p>
        </p:txBody>
      </p:sp>
      <p:sp>
        <p:nvSpPr>
          <p:cNvPr id="4127" name="Rectangle 31"/>
          <p:cNvSpPr>
            <a:spLocks noChangeArrowheads="1"/>
          </p:cNvSpPr>
          <p:nvPr/>
        </p:nvSpPr>
        <p:spPr bwMode="auto">
          <a:xfrm>
            <a:off x="1876436" y="5776890"/>
            <a:ext cx="5430974" cy="585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s-MX" sz="3200" b="1" dirty="0">
                <a:solidFill>
                  <a:srgbClr val="EEECE1">
                    <a:lumMod val="10000"/>
                  </a:srgbClr>
                </a:solidFill>
                <a:latin typeface="Gabriola" panose="04040605051002020D02" pitchFamily="82" charset="0"/>
              </a:rPr>
              <a:t>Se necesita la estadística para distinguirlos</a:t>
            </a:r>
          </a:p>
        </p:txBody>
      </p:sp>
    </p:spTree>
    <p:extLst>
      <p:ext uri="{BB962C8B-B14F-4D97-AF65-F5344CB8AC3E}">
        <p14:creationId xmlns:p14="http://schemas.microsoft.com/office/powerpoint/2010/main" val="3122605977"/>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right)">
                                      <p:cBhvr>
                                        <p:cTn id="7" dur="500"/>
                                        <p:tgtEl>
                                          <p:spTgt spid="4100"/>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5" fill="hold" nodeType="clickEffect">
                                  <p:stCondLst>
                                    <p:cond delay="0"/>
                                  </p:stCondLst>
                                  <p:childTnLst>
                                    <p:set>
                                      <p:cBhvr>
                                        <p:cTn id="11" dur="1" fill="hold">
                                          <p:stCondLst>
                                            <p:cond delay="0"/>
                                          </p:stCondLst>
                                        </p:cTn>
                                        <p:tgtEl>
                                          <p:spTgt spid="4101"/>
                                        </p:tgtEl>
                                        <p:attrNameLst>
                                          <p:attrName>style.visibility</p:attrName>
                                        </p:attrNameLst>
                                      </p:cBhvr>
                                      <p:to>
                                        <p:strVal val="visible"/>
                                      </p:to>
                                    </p:set>
                                    <p:animEffect transition="in" filter="checkerboard(down)">
                                      <p:cBhvr>
                                        <p:cTn id="12" dur="500"/>
                                        <p:tgtEl>
                                          <p:spTgt spid="4101"/>
                                        </p:tgtEl>
                                      </p:cBhvr>
                                    </p:animEffect>
                                  </p:childTnLst>
                                  <p:subTnLst>
                                    <p:audio>
                                      <p:cMediaNode>
                                        <p:cTn display="0" masterRel="sameClick">
                                          <p:stCondLst>
                                            <p:cond evt="begin" delay="0">
                                              <p:tn val="10"/>
                                            </p:cond>
                                          </p:stCondLst>
                                          <p:endCondLst>
                                            <p:cond evt="onStopAudio" delay="0">
                                              <p:tgtEl>
                                                <p:sldTgt/>
                                              </p:tgtEl>
                                            </p:cond>
                                          </p:endCondLst>
                                        </p:cTn>
                                        <p:tgtEl>
                                          <p:sndTgt r:embed="rId4" name="CLIC.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5" fill="hold" nodeType="clickEffect">
                                  <p:stCondLst>
                                    <p:cond delay="0"/>
                                  </p:stCondLst>
                                  <p:childTnLst>
                                    <p:set>
                                      <p:cBhvr>
                                        <p:cTn id="16" dur="1" fill="hold">
                                          <p:stCondLst>
                                            <p:cond delay="0"/>
                                          </p:stCondLst>
                                        </p:cTn>
                                        <p:tgtEl>
                                          <p:spTgt spid="4105"/>
                                        </p:tgtEl>
                                        <p:attrNameLst>
                                          <p:attrName>style.visibility</p:attrName>
                                        </p:attrNameLst>
                                      </p:cBhvr>
                                      <p:to>
                                        <p:strVal val="visible"/>
                                      </p:to>
                                    </p:set>
                                    <p:animEffect transition="in" filter="checkerboard(down)">
                                      <p:cBhvr>
                                        <p:cTn id="17" dur="500"/>
                                        <p:tgtEl>
                                          <p:spTgt spid="4105"/>
                                        </p:tgtEl>
                                      </p:cBhvr>
                                    </p:animEffect>
                                  </p:childTnLst>
                                  <p:subTnLst>
                                    <p:audio>
                                      <p:cMediaNode>
                                        <p:cTn display="0" masterRel="sameClick">
                                          <p:stCondLst>
                                            <p:cond evt="begin" delay="0">
                                              <p:tn val="15"/>
                                            </p:cond>
                                          </p:stCondLst>
                                          <p:endCondLst>
                                            <p:cond evt="onStopAudio" delay="0">
                                              <p:tgtEl>
                                                <p:sldTgt/>
                                              </p:tgtEl>
                                            </p:cond>
                                          </p:endCondLst>
                                        </p:cTn>
                                        <p:tgtEl>
                                          <p:sndTgt r:embed="rId4" name="CLIC.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wipe(right)">
                                      <p:cBhvr>
                                        <p:cTn id="22" dur="500"/>
                                        <p:tgtEl>
                                          <p:spTgt spid="4098"/>
                                        </p:tgtEl>
                                      </p:cBhvr>
                                    </p:animEffect>
                                  </p:childTnLst>
                                  <p:subTnLst>
                                    <p:audio>
                                      <p:cMediaNode>
                                        <p:cTn display="0" masterRel="sameClick">
                                          <p:stCondLst>
                                            <p:cond evt="begin" delay="0">
                                              <p:tn val="20"/>
                                            </p:cond>
                                          </p:stCondLst>
                                          <p:endCondLst>
                                            <p:cond evt="onStopAudio" delay="0">
                                              <p:tgtEl>
                                                <p:sldTgt/>
                                              </p:tgtEl>
                                            </p:cond>
                                          </p:endCondLst>
                                        </p:cTn>
                                        <p:tgtEl>
                                          <p:sndTgt r:embed="rId3" name="LASER.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5" fill="hold" nodeType="clickEffect">
                                  <p:stCondLst>
                                    <p:cond delay="0"/>
                                  </p:stCondLst>
                                  <p:childTnLst>
                                    <p:set>
                                      <p:cBhvr>
                                        <p:cTn id="26" dur="1" fill="hold">
                                          <p:stCondLst>
                                            <p:cond delay="0"/>
                                          </p:stCondLst>
                                        </p:cTn>
                                        <p:tgtEl>
                                          <p:spTgt spid="4110"/>
                                        </p:tgtEl>
                                        <p:attrNameLst>
                                          <p:attrName>style.visibility</p:attrName>
                                        </p:attrNameLst>
                                      </p:cBhvr>
                                      <p:to>
                                        <p:strVal val="visible"/>
                                      </p:to>
                                    </p:set>
                                    <p:animEffect transition="in" filter="checkerboard(down)">
                                      <p:cBhvr>
                                        <p:cTn id="27" dur="500"/>
                                        <p:tgtEl>
                                          <p:spTgt spid="4110"/>
                                        </p:tgtEl>
                                      </p:cBhvr>
                                    </p:animEffect>
                                  </p:childTnLst>
                                  <p:subTnLst>
                                    <p:audio>
                                      <p:cMediaNode>
                                        <p:cTn display="0" masterRel="sameClick">
                                          <p:stCondLst>
                                            <p:cond evt="begin" delay="0">
                                              <p:tn val="25"/>
                                            </p:cond>
                                          </p:stCondLst>
                                          <p:endCondLst>
                                            <p:cond evt="onStopAudio" delay="0">
                                              <p:tgtEl>
                                                <p:sldTgt/>
                                              </p:tgtEl>
                                            </p:cond>
                                          </p:endCondLst>
                                        </p:cTn>
                                        <p:tgtEl>
                                          <p:sndTgt r:embed="rId4" name="CLIC.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5" fill="hold" nodeType="clickEffect">
                                  <p:stCondLst>
                                    <p:cond delay="0"/>
                                  </p:stCondLst>
                                  <p:childTnLst>
                                    <p:set>
                                      <p:cBhvr>
                                        <p:cTn id="31" dur="1" fill="hold">
                                          <p:stCondLst>
                                            <p:cond delay="0"/>
                                          </p:stCondLst>
                                        </p:cTn>
                                        <p:tgtEl>
                                          <p:spTgt spid="4115"/>
                                        </p:tgtEl>
                                        <p:attrNameLst>
                                          <p:attrName>style.visibility</p:attrName>
                                        </p:attrNameLst>
                                      </p:cBhvr>
                                      <p:to>
                                        <p:strVal val="visible"/>
                                      </p:to>
                                    </p:set>
                                    <p:animEffect transition="in" filter="checkerboard(down)">
                                      <p:cBhvr>
                                        <p:cTn id="32" dur="500"/>
                                        <p:tgtEl>
                                          <p:spTgt spid="4115"/>
                                        </p:tgtEl>
                                      </p:cBhvr>
                                    </p:animEffect>
                                  </p:childTnLst>
                                  <p:subTnLst>
                                    <p:audio>
                                      <p:cMediaNode>
                                        <p:cTn display="0" masterRel="sameClick">
                                          <p:stCondLst>
                                            <p:cond evt="begin" delay="0">
                                              <p:tn val="30"/>
                                            </p:cond>
                                          </p:stCondLst>
                                          <p:endCondLst>
                                            <p:cond evt="onStopAudio" delay="0">
                                              <p:tgtEl>
                                                <p:sldTgt/>
                                              </p:tgtEl>
                                            </p:cond>
                                          </p:endCondLst>
                                        </p:cTn>
                                        <p:tgtEl>
                                          <p:sndTgt r:embed="rId4" name="CLIC.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4099"/>
                                        </p:tgtEl>
                                        <p:attrNameLst>
                                          <p:attrName>style.visibility</p:attrName>
                                        </p:attrNameLst>
                                      </p:cBhvr>
                                      <p:to>
                                        <p:strVal val="visible"/>
                                      </p:to>
                                    </p:set>
                                    <p:animEffect transition="in" filter="wipe(right)">
                                      <p:cBhvr>
                                        <p:cTn id="37" dur="500"/>
                                        <p:tgtEl>
                                          <p:spTgt spid="4099"/>
                                        </p:tgtEl>
                                      </p:cBhvr>
                                    </p:animEffect>
                                  </p:childTnLst>
                                  <p:subTnLst>
                                    <p:audio>
                                      <p:cMediaNode>
                                        <p:cTn display="0" masterRel="sameClick">
                                          <p:stCondLst>
                                            <p:cond evt="begin" delay="0">
                                              <p:tn val="35"/>
                                            </p:cond>
                                          </p:stCondLst>
                                          <p:endCondLst>
                                            <p:cond evt="onStopAudio" delay="0">
                                              <p:tgtEl>
                                                <p:sldTgt/>
                                              </p:tgtEl>
                                            </p:cond>
                                          </p:endCondLst>
                                        </p:cTn>
                                        <p:tgtEl>
                                          <p:sndTgt r:embed="rId3" name="LASER.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5" fill="hold" nodeType="clickEffect">
                                  <p:stCondLst>
                                    <p:cond delay="0"/>
                                  </p:stCondLst>
                                  <p:childTnLst>
                                    <p:set>
                                      <p:cBhvr>
                                        <p:cTn id="41" dur="1" fill="hold">
                                          <p:stCondLst>
                                            <p:cond delay="0"/>
                                          </p:stCondLst>
                                        </p:cTn>
                                        <p:tgtEl>
                                          <p:spTgt spid="4120"/>
                                        </p:tgtEl>
                                        <p:attrNameLst>
                                          <p:attrName>style.visibility</p:attrName>
                                        </p:attrNameLst>
                                      </p:cBhvr>
                                      <p:to>
                                        <p:strVal val="visible"/>
                                      </p:to>
                                    </p:set>
                                    <p:animEffect transition="in" filter="checkerboard(down)">
                                      <p:cBhvr>
                                        <p:cTn id="42" dur="500"/>
                                        <p:tgtEl>
                                          <p:spTgt spid="4120"/>
                                        </p:tgtEl>
                                      </p:cBhvr>
                                    </p:animEffect>
                                  </p:childTnLst>
                                  <p:subTnLst>
                                    <p:audio>
                                      <p:cMediaNode>
                                        <p:cTn display="0" masterRel="sameClick">
                                          <p:stCondLst>
                                            <p:cond evt="begin" delay="0">
                                              <p:tn val="40"/>
                                            </p:cond>
                                          </p:stCondLst>
                                          <p:endCondLst>
                                            <p:cond evt="onStopAudio" delay="0">
                                              <p:tgtEl>
                                                <p:sldTgt/>
                                              </p:tgtEl>
                                            </p:cond>
                                          </p:endCondLst>
                                        </p:cTn>
                                        <p:tgtEl>
                                          <p:sndTgt r:embed="rId4" name="CLIC.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5" fill="hold" nodeType="clickEffect">
                                  <p:stCondLst>
                                    <p:cond delay="0"/>
                                  </p:stCondLst>
                                  <p:childTnLst>
                                    <p:set>
                                      <p:cBhvr>
                                        <p:cTn id="46" dur="1" fill="hold">
                                          <p:stCondLst>
                                            <p:cond delay="0"/>
                                          </p:stCondLst>
                                        </p:cTn>
                                        <p:tgtEl>
                                          <p:spTgt spid="4123"/>
                                        </p:tgtEl>
                                        <p:attrNameLst>
                                          <p:attrName>style.visibility</p:attrName>
                                        </p:attrNameLst>
                                      </p:cBhvr>
                                      <p:to>
                                        <p:strVal val="visible"/>
                                      </p:to>
                                    </p:set>
                                    <p:animEffect transition="in" filter="checkerboard(down)">
                                      <p:cBhvr>
                                        <p:cTn id="47" dur="500"/>
                                        <p:tgtEl>
                                          <p:spTgt spid="4123"/>
                                        </p:tgtEl>
                                      </p:cBhvr>
                                    </p:animEffect>
                                  </p:childTnLst>
                                  <p:subTnLst>
                                    <p:audio>
                                      <p:cMediaNode>
                                        <p:cTn display="0" masterRel="sameClick">
                                          <p:stCondLst>
                                            <p:cond evt="begin" delay="0">
                                              <p:tn val="45"/>
                                            </p:cond>
                                          </p:stCondLst>
                                          <p:endCondLst>
                                            <p:cond evt="onStopAudio" delay="0">
                                              <p:tgtEl>
                                                <p:sldTgt/>
                                              </p:tgtEl>
                                            </p:cond>
                                          </p:endCondLst>
                                        </p:cTn>
                                        <p:tgtEl>
                                          <p:sndTgt r:embed="rId4" name="CLIC.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4126"/>
                                        </p:tgtEl>
                                        <p:attrNameLst>
                                          <p:attrName>style.visibility</p:attrName>
                                        </p:attrNameLst>
                                      </p:cBhvr>
                                      <p:to>
                                        <p:strVal val="visible"/>
                                      </p:to>
                                    </p:set>
                                    <p:anim calcmode="lin" valueType="num">
                                      <p:cBhvr additive="base">
                                        <p:cTn id="52" dur="500" fill="hold"/>
                                        <p:tgtEl>
                                          <p:spTgt spid="4126"/>
                                        </p:tgtEl>
                                        <p:attrNameLst>
                                          <p:attrName>ppt_x</p:attrName>
                                        </p:attrNameLst>
                                      </p:cBhvr>
                                      <p:tavLst>
                                        <p:tav tm="0">
                                          <p:val>
                                            <p:strVal val="0-#ppt_w/2"/>
                                          </p:val>
                                        </p:tav>
                                        <p:tav tm="100000">
                                          <p:val>
                                            <p:strVal val="#ppt_x"/>
                                          </p:val>
                                        </p:tav>
                                      </p:tavLst>
                                    </p:anim>
                                    <p:anim calcmode="lin" valueType="num">
                                      <p:cBhvr additive="base">
                                        <p:cTn id="53" dur="500" fill="hold"/>
                                        <p:tgtEl>
                                          <p:spTgt spid="4126"/>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4127"/>
                                        </p:tgtEl>
                                        <p:attrNameLst>
                                          <p:attrName>style.visibility</p:attrName>
                                        </p:attrNameLst>
                                      </p:cBhvr>
                                      <p:to>
                                        <p:strVal val="visible"/>
                                      </p:to>
                                    </p:set>
                                    <p:anim calcmode="lin" valueType="num">
                                      <p:cBhvr additive="base">
                                        <p:cTn id="58" dur="500" fill="hold"/>
                                        <p:tgtEl>
                                          <p:spTgt spid="4127"/>
                                        </p:tgtEl>
                                        <p:attrNameLst>
                                          <p:attrName>ppt_x</p:attrName>
                                        </p:attrNameLst>
                                      </p:cBhvr>
                                      <p:tavLst>
                                        <p:tav tm="0">
                                          <p:val>
                                            <p:strVal val="0-#ppt_w/2"/>
                                          </p:val>
                                        </p:tav>
                                        <p:tav tm="100000">
                                          <p:val>
                                            <p:strVal val="#ppt_x"/>
                                          </p:val>
                                        </p:tav>
                                      </p:tavLst>
                                    </p:anim>
                                    <p:anim calcmode="lin" valueType="num">
                                      <p:cBhvr additive="base">
                                        <p:cTn id="59" dur="500" fill="hold"/>
                                        <p:tgtEl>
                                          <p:spTgt spid="41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autoUpdateAnimBg="0"/>
      <p:bldP spid="4100" grpId="0" autoUpdateAnimBg="0"/>
      <p:bldP spid="4126" grpId="0" animBg="1"/>
      <p:bldP spid="412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CD713B6-B652-4B65-882C-BFC4954F98F7}"/>
              </a:ext>
            </a:extLst>
          </p:cNvPr>
          <p:cNvPicPr>
            <a:picLocks noChangeAspect="1"/>
          </p:cNvPicPr>
          <p:nvPr/>
        </p:nvPicPr>
        <p:blipFill>
          <a:blip r:embed="rId2"/>
          <a:stretch>
            <a:fillRect/>
          </a:stretch>
        </p:blipFill>
        <p:spPr>
          <a:xfrm>
            <a:off x="611560" y="-33306"/>
            <a:ext cx="7938707" cy="3685471"/>
          </a:xfrm>
          <a:prstGeom prst="rect">
            <a:avLst/>
          </a:prstGeom>
        </p:spPr>
      </p:pic>
      <p:graphicFrame>
        <p:nvGraphicFramePr>
          <p:cNvPr id="6" name="Tabla 5">
            <a:extLst>
              <a:ext uri="{FF2B5EF4-FFF2-40B4-BE49-F238E27FC236}">
                <a16:creationId xmlns:a16="http://schemas.microsoft.com/office/drawing/2014/main" id="{D513E24A-1619-45FC-AC9B-6DB25B981378}"/>
              </a:ext>
            </a:extLst>
          </p:cNvPr>
          <p:cNvGraphicFramePr>
            <a:graphicFrameLocks noGrp="1"/>
          </p:cNvGraphicFramePr>
          <p:nvPr>
            <p:extLst>
              <p:ext uri="{D42A27DB-BD31-4B8C-83A1-F6EECF244321}">
                <p14:modId xmlns:p14="http://schemas.microsoft.com/office/powerpoint/2010/main" val="4198978157"/>
              </p:ext>
            </p:extLst>
          </p:nvPr>
        </p:nvGraphicFramePr>
        <p:xfrm>
          <a:off x="269347" y="3594479"/>
          <a:ext cx="8280920" cy="2758821"/>
        </p:xfrm>
        <a:graphic>
          <a:graphicData uri="http://schemas.openxmlformats.org/drawingml/2006/table">
            <a:tbl>
              <a:tblPr/>
              <a:tblGrid>
                <a:gridCol w="4176464">
                  <a:extLst>
                    <a:ext uri="{9D8B030D-6E8A-4147-A177-3AD203B41FA5}">
                      <a16:colId xmlns:a16="http://schemas.microsoft.com/office/drawing/2014/main" val="92394"/>
                    </a:ext>
                  </a:extLst>
                </a:gridCol>
                <a:gridCol w="1008112">
                  <a:extLst>
                    <a:ext uri="{9D8B030D-6E8A-4147-A177-3AD203B41FA5}">
                      <a16:colId xmlns:a16="http://schemas.microsoft.com/office/drawing/2014/main" val="1661986626"/>
                    </a:ext>
                  </a:extLst>
                </a:gridCol>
                <a:gridCol w="864096">
                  <a:extLst>
                    <a:ext uri="{9D8B030D-6E8A-4147-A177-3AD203B41FA5}">
                      <a16:colId xmlns:a16="http://schemas.microsoft.com/office/drawing/2014/main" val="3689150187"/>
                    </a:ext>
                  </a:extLst>
                </a:gridCol>
                <a:gridCol w="1224136">
                  <a:extLst>
                    <a:ext uri="{9D8B030D-6E8A-4147-A177-3AD203B41FA5}">
                      <a16:colId xmlns:a16="http://schemas.microsoft.com/office/drawing/2014/main" val="1802883724"/>
                    </a:ext>
                  </a:extLst>
                </a:gridCol>
                <a:gridCol w="1008112">
                  <a:extLst>
                    <a:ext uri="{9D8B030D-6E8A-4147-A177-3AD203B41FA5}">
                      <a16:colId xmlns:a16="http://schemas.microsoft.com/office/drawing/2014/main" val="4189051766"/>
                    </a:ext>
                  </a:extLst>
                </a:gridCol>
              </a:tblGrid>
              <a:tr h="0">
                <a:tc>
                  <a:txBody>
                    <a:bodyPr/>
                    <a:lstStyle/>
                    <a:p>
                      <a:pPr>
                        <a:lnSpc>
                          <a:spcPct val="107000"/>
                        </a:lnSpc>
                        <a:spcAft>
                          <a:spcPts val="0"/>
                        </a:spcAft>
                      </a:pPr>
                      <a:r>
                        <a:rPr lang="es-MX" sz="2000" i="1">
                          <a:effectLst/>
                          <a:latin typeface="Times New Roman" panose="02020603050405020304" pitchFamily="18" charset="0"/>
                          <a:ea typeface="Times New Roman" panose="02020603050405020304" pitchFamily="18" charset="0"/>
                          <a:cs typeface="Times New Roman" panose="02020603050405020304" pitchFamily="18" charset="0"/>
                        </a:rPr>
                        <a:t>Etiqueta</a:t>
                      </a:r>
                      <a:endParaRPr lang="es-MX"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600" i="1">
                          <a:effectLst/>
                          <a:latin typeface="Times New Roman" panose="02020603050405020304" pitchFamily="18" charset="0"/>
                          <a:ea typeface="Times New Roman" panose="02020603050405020304" pitchFamily="18" charset="0"/>
                          <a:cs typeface="Times New Roman" panose="02020603050405020304" pitchFamily="18" charset="0"/>
                        </a:rPr>
                        <a:t>Puntaje</a:t>
                      </a:r>
                      <a:endParaRPr lang="es-MX"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600" i="1">
                          <a:effectLst/>
                          <a:latin typeface="Times New Roman" panose="02020603050405020304" pitchFamily="18" charset="0"/>
                          <a:ea typeface="Times New Roman" panose="02020603050405020304" pitchFamily="18" charset="0"/>
                          <a:cs typeface="Times New Roman" panose="02020603050405020304" pitchFamily="18" charset="0"/>
                        </a:rPr>
                        <a:t>Porcentaje</a:t>
                      </a:r>
                      <a:endParaRPr lang="es-MX"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8069504"/>
                  </a:ext>
                </a:extLst>
              </a:tr>
              <a:tr h="0">
                <a:tc>
                  <a:txBody>
                    <a:bodyPr/>
                    <a:lstStyle/>
                    <a:p>
                      <a:pPr>
                        <a:lnSpc>
                          <a:spcPct val="107000"/>
                        </a:lnSpc>
                        <a:spcAft>
                          <a:spcPts val="0"/>
                        </a:spcAft>
                      </a:pPr>
                      <a:r>
                        <a:rPr lang="es-MX" sz="2000" i="1">
                          <a:effectLst/>
                          <a:latin typeface="Times New Roman" panose="02020603050405020304" pitchFamily="18" charset="0"/>
                          <a:ea typeface="Times New Roman" panose="02020603050405020304" pitchFamily="18" charset="0"/>
                          <a:cs typeface="Times New Roman" panose="02020603050405020304" pitchFamily="18" charset="0"/>
                        </a:rPr>
                        <a:t>de Clase</a:t>
                      </a:r>
                      <a:endParaRPr lang="es-MX"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600" i="1">
                          <a:effectLst/>
                          <a:latin typeface="Times New Roman" panose="02020603050405020304" pitchFamily="18" charset="0"/>
                          <a:ea typeface="Times New Roman" panose="02020603050405020304" pitchFamily="18" charset="0"/>
                          <a:cs typeface="Times New Roman" panose="02020603050405020304" pitchFamily="18" charset="0"/>
                        </a:rPr>
                        <a:t>Recuento</a:t>
                      </a:r>
                      <a:endParaRPr lang="es-MX"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600" i="1">
                          <a:effectLst/>
                          <a:latin typeface="Times New Roman" panose="02020603050405020304" pitchFamily="18" charset="0"/>
                          <a:ea typeface="Times New Roman" panose="02020603050405020304" pitchFamily="18" charset="0"/>
                          <a:cs typeface="Times New Roman" panose="02020603050405020304" pitchFamily="18" charset="0"/>
                        </a:rPr>
                        <a:t>Acum</a:t>
                      </a:r>
                      <a:endParaRPr lang="es-MX"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600" i="1">
                          <a:effectLst/>
                          <a:latin typeface="Times New Roman" panose="02020603050405020304" pitchFamily="18" charset="0"/>
                          <a:ea typeface="Times New Roman" panose="02020603050405020304" pitchFamily="18" charset="0"/>
                          <a:cs typeface="Times New Roman" panose="02020603050405020304" pitchFamily="18" charset="0"/>
                        </a:rPr>
                        <a:t>Porcentaje</a:t>
                      </a:r>
                      <a:endParaRPr lang="es-MX"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600" i="1">
                          <a:effectLst/>
                          <a:latin typeface="Times New Roman" panose="02020603050405020304" pitchFamily="18" charset="0"/>
                          <a:ea typeface="Times New Roman" panose="02020603050405020304" pitchFamily="18" charset="0"/>
                          <a:cs typeface="Times New Roman" panose="02020603050405020304" pitchFamily="18" charset="0"/>
                        </a:rPr>
                        <a:t>Acum</a:t>
                      </a:r>
                      <a:endParaRPr lang="es-MX"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58589"/>
                  </a:ext>
                </a:extLst>
              </a:tr>
              <a:tr h="0">
                <a:tc>
                  <a:txBody>
                    <a:bodyPr/>
                    <a:lstStyle/>
                    <a:p>
                      <a:r>
                        <a:rPr lang="es-MX" sz="2000" b="1" dirty="0">
                          <a:solidFill>
                            <a:srgbClr val="002060"/>
                          </a:solidFill>
                          <a:latin typeface="Gabriola" panose="04040605051002020D02" pitchFamily="82" charset="0"/>
                        </a:rPr>
                        <a:t>AP=ATENCION DE PERSONAL</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600">
                          <a:effectLst/>
                          <a:latin typeface="Times New Roman" panose="02020603050405020304" pitchFamily="18" charset="0"/>
                          <a:ea typeface="Times New Roman" panose="02020603050405020304" pitchFamily="18" charset="0"/>
                          <a:cs typeface="Times New Roman" panose="02020603050405020304" pitchFamily="18" charset="0"/>
                        </a:rPr>
                        <a:t>40</a:t>
                      </a:r>
                      <a:endParaRPr lang="es-MX"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40</a:t>
                      </a:r>
                      <a:endParaRPr lang="es-MX"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40.82</a:t>
                      </a:r>
                      <a:endParaRPr lang="es-MX"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600">
                          <a:effectLst/>
                          <a:latin typeface="Times New Roman" panose="02020603050405020304" pitchFamily="18" charset="0"/>
                          <a:ea typeface="Times New Roman" panose="02020603050405020304" pitchFamily="18" charset="0"/>
                          <a:cs typeface="Times New Roman" panose="02020603050405020304" pitchFamily="18" charset="0"/>
                        </a:rPr>
                        <a:t>40.82</a:t>
                      </a:r>
                      <a:endParaRPr lang="es-MX"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4681423"/>
                  </a:ext>
                </a:extLst>
              </a:tr>
              <a:tr h="0">
                <a:tc>
                  <a:txBody>
                    <a:bodyPr/>
                    <a:lstStyle/>
                    <a:p>
                      <a:r>
                        <a:rPr lang="es-MX" sz="2000" b="1" dirty="0">
                          <a:solidFill>
                            <a:srgbClr val="002060"/>
                          </a:solidFill>
                          <a:latin typeface="Gabriola" panose="04040605051002020D02" pitchFamily="82" charset="0"/>
                        </a:rPr>
                        <a:t>LB=LIMPIEZA DE BAÑOS</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600">
                          <a:effectLst/>
                          <a:latin typeface="Times New Roman" panose="02020603050405020304" pitchFamily="18" charset="0"/>
                          <a:ea typeface="Times New Roman" panose="02020603050405020304" pitchFamily="18" charset="0"/>
                          <a:cs typeface="Times New Roman" panose="02020603050405020304" pitchFamily="18" charset="0"/>
                        </a:rPr>
                        <a:t>23</a:t>
                      </a:r>
                      <a:endParaRPr lang="es-MX"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600">
                          <a:effectLst/>
                          <a:latin typeface="Times New Roman" panose="02020603050405020304" pitchFamily="18" charset="0"/>
                          <a:ea typeface="Times New Roman" panose="02020603050405020304" pitchFamily="18" charset="0"/>
                          <a:cs typeface="Times New Roman" panose="02020603050405020304" pitchFamily="18" charset="0"/>
                        </a:rPr>
                        <a:t>63</a:t>
                      </a:r>
                      <a:endParaRPr lang="es-MX"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600">
                          <a:effectLst/>
                          <a:latin typeface="Times New Roman" panose="02020603050405020304" pitchFamily="18" charset="0"/>
                          <a:ea typeface="Times New Roman" panose="02020603050405020304" pitchFamily="18" charset="0"/>
                          <a:cs typeface="Times New Roman" panose="02020603050405020304" pitchFamily="18" charset="0"/>
                        </a:rPr>
                        <a:t>23.47</a:t>
                      </a:r>
                      <a:endParaRPr lang="es-MX"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600">
                          <a:effectLst/>
                          <a:latin typeface="Times New Roman" panose="02020603050405020304" pitchFamily="18" charset="0"/>
                          <a:ea typeface="Times New Roman" panose="02020603050405020304" pitchFamily="18" charset="0"/>
                          <a:cs typeface="Times New Roman" panose="02020603050405020304" pitchFamily="18" charset="0"/>
                        </a:rPr>
                        <a:t>64.29</a:t>
                      </a:r>
                      <a:endParaRPr lang="es-MX"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5108254"/>
                  </a:ext>
                </a:extLst>
              </a:tr>
              <a:tr h="0">
                <a:tc>
                  <a:txBody>
                    <a:bodyPr/>
                    <a:lstStyle/>
                    <a:p>
                      <a:r>
                        <a:rPr lang="es-MX" sz="2000" b="1" dirty="0">
                          <a:solidFill>
                            <a:srgbClr val="002060"/>
                          </a:solidFill>
                          <a:latin typeface="Gabriola" panose="04040605051002020D02" pitchFamily="82" charset="0"/>
                        </a:rPr>
                        <a:t>LC=LIMPIEZA DE CAMAS</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600">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s-MX"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600">
                          <a:effectLst/>
                          <a:latin typeface="Times New Roman" panose="02020603050405020304" pitchFamily="18" charset="0"/>
                          <a:ea typeface="Times New Roman" panose="02020603050405020304" pitchFamily="18" charset="0"/>
                          <a:cs typeface="Times New Roman" panose="02020603050405020304" pitchFamily="18" charset="0"/>
                        </a:rPr>
                        <a:t>76</a:t>
                      </a:r>
                      <a:endParaRPr lang="es-MX"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600">
                          <a:effectLst/>
                          <a:latin typeface="Times New Roman" panose="02020603050405020304" pitchFamily="18" charset="0"/>
                          <a:ea typeface="Times New Roman" panose="02020603050405020304" pitchFamily="18" charset="0"/>
                          <a:cs typeface="Times New Roman" panose="02020603050405020304" pitchFamily="18" charset="0"/>
                        </a:rPr>
                        <a:t>13.27</a:t>
                      </a:r>
                      <a:endParaRPr lang="es-MX"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600">
                          <a:effectLst/>
                          <a:latin typeface="Times New Roman" panose="02020603050405020304" pitchFamily="18" charset="0"/>
                          <a:ea typeface="Times New Roman" panose="02020603050405020304" pitchFamily="18" charset="0"/>
                          <a:cs typeface="Times New Roman" panose="02020603050405020304" pitchFamily="18" charset="0"/>
                        </a:rPr>
                        <a:t>77.55</a:t>
                      </a:r>
                      <a:endParaRPr lang="es-MX"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2133035"/>
                  </a:ext>
                </a:extLst>
              </a:tr>
              <a:tr h="0">
                <a:tc>
                  <a:txBody>
                    <a:bodyPr/>
                    <a:lstStyle/>
                    <a:p>
                      <a:r>
                        <a:rPr lang="es-MX" sz="2000" b="1" dirty="0">
                          <a:solidFill>
                            <a:srgbClr val="002060"/>
                          </a:solidFill>
                          <a:latin typeface="Gabriola" panose="04040605051002020D02" pitchFamily="82" charset="0"/>
                        </a:rPr>
                        <a:t>EM=EXISTENCIADE MEDICAMENTOS</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60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s-MX"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600">
                          <a:effectLst/>
                          <a:latin typeface="Times New Roman" panose="02020603050405020304" pitchFamily="18" charset="0"/>
                          <a:ea typeface="Times New Roman" panose="02020603050405020304" pitchFamily="18" charset="0"/>
                          <a:cs typeface="Times New Roman" panose="02020603050405020304" pitchFamily="18" charset="0"/>
                        </a:rPr>
                        <a:t>86</a:t>
                      </a:r>
                      <a:endParaRPr lang="es-MX"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600">
                          <a:effectLst/>
                          <a:latin typeface="Times New Roman" panose="02020603050405020304" pitchFamily="18" charset="0"/>
                          <a:ea typeface="Times New Roman" panose="02020603050405020304" pitchFamily="18" charset="0"/>
                          <a:cs typeface="Times New Roman" panose="02020603050405020304" pitchFamily="18" charset="0"/>
                        </a:rPr>
                        <a:t>10.20</a:t>
                      </a:r>
                      <a:endParaRPr lang="es-MX"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600">
                          <a:effectLst/>
                          <a:latin typeface="Times New Roman" panose="02020603050405020304" pitchFamily="18" charset="0"/>
                          <a:ea typeface="Times New Roman" panose="02020603050405020304" pitchFamily="18" charset="0"/>
                          <a:cs typeface="Times New Roman" panose="02020603050405020304" pitchFamily="18" charset="0"/>
                        </a:rPr>
                        <a:t>87.76</a:t>
                      </a:r>
                      <a:endParaRPr lang="es-MX"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9395032"/>
                  </a:ext>
                </a:extLst>
              </a:tr>
              <a:tr h="0">
                <a:tc>
                  <a:txBody>
                    <a:bodyPr/>
                    <a:lstStyle/>
                    <a:p>
                      <a:r>
                        <a:rPr lang="es-MX" sz="2000" b="1" dirty="0">
                          <a:solidFill>
                            <a:srgbClr val="002060"/>
                          </a:solidFill>
                          <a:latin typeface="Gabriola" panose="04040605051002020D02" pitchFamily="82" charset="0"/>
                        </a:rPr>
                        <a:t>LSE=LIMPIEZA DE SALA DE ESPERA</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60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s-MX"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600">
                          <a:effectLst/>
                          <a:latin typeface="Times New Roman" panose="02020603050405020304" pitchFamily="18" charset="0"/>
                          <a:ea typeface="Times New Roman" panose="02020603050405020304" pitchFamily="18" charset="0"/>
                          <a:cs typeface="Times New Roman" panose="02020603050405020304" pitchFamily="18" charset="0"/>
                        </a:rPr>
                        <a:t>94</a:t>
                      </a:r>
                      <a:endParaRPr lang="es-MX"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600">
                          <a:effectLst/>
                          <a:latin typeface="Times New Roman" panose="02020603050405020304" pitchFamily="18" charset="0"/>
                          <a:ea typeface="Times New Roman" panose="02020603050405020304" pitchFamily="18" charset="0"/>
                          <a:cs typeface="Times New Roman" panose="02020603050405020304" pitchFamily="18" charset="0"/>
                        </a:rPr>
                        <a:t>8.16</a:t>
                      </a:r>
                      <a:endParaRPr lang="es-MX"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600">
                          <a:effectLst/>
                          <a:latin typeface="Times New Roman" panose="02020603050405020304" pitchFamily="18" charset="0"/>
                          <a:ea typeface="Times New Roman" panose="02020603050405020304" pitchFamily="18" charset="0"/>
                          <a:cs typeface="Times New Roman" panose="02020603050405020304" pitchFamily="18" charset="0"/>
                        </a:rPr>
                        <a:t>95.92</a:t>
                      </a:r>
                      <a:endParaRPr lang="es-MX"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3089590"/>
                  </a:ext>
                </a:extLst>
              </a:tr>
              <a:tr h="0">
                <a:tc>
                  <a:txBody>
                    <a:bodyPr/>
                    <a:lstStyle/>
                    <a:p>
                      <a:r>
                        <a:rPr lang="es-MX" sz="2000" b="1" dirty="0">
                          <a:solidFill>
                            <a:srgbClr val="002060"/>
                          </a:solidFill>
                          <a:latin typeface="Gabriola" panose="04040605051002020D02" pitchFamily="82" charset="0"/>
                        </a:rPr>
                        <a:t>CA= CALIDAD DE ALIMENTOS</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6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MX"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600">
                          <a:effectLst/>
                          <a:latin typeface="Times New Roman" panose="02020603050405020304" pitchFamily="18" charset="0"/>
                          <a:ea typeface="Times New Roman" panose="02020603050405020304" pitchFamily="18" charset="0"/>
                          <a:cs typeface="Times New Roman" panose="02020603050405020304" pitchFamily="18" charset="0"/>
                        </a:rPr>
                        <a:t>98</a:t>
                      </a:r>
                      <a:endParaRPr lang="es-MX"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600">
                          <a:effectLst/>
                          <a:latin typeface="Times New Roman" panose="02020603050405020304" pitchFamily="18" charset="0"/>
                          <a:ea typeface="Times New Roman" panose="02020603050405020304" pitchFamily="18" charset="0"/>
                          <a:cs typeface="Times New Roman" panose="02020603050405020304" pitchFamily="18" charset="0"/>
                        </a:rPr>
                        <a:t>4.08</a:t>
                      </a:r>
                      <a:endParaRPr lang="es-MX"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600">
                          <a:effectLst/>
                          <a:latin typeface="Times New Roman" panose="02020603050405020304" pitchFamily="18" charset="0"/>
                          <a:ea typeface="Times New Roman" panose="02020603050405020304" pitchFamily="18" charset="0"/>
                          <a:cs typeface="Times New Roman" panose="02020603050405020304" pitchFamily="18" charset="0"/>
                        </a:rPr>
                        <a:t>100.00</a:t>
                      </a:r>
                      <a:endParaRPr lang="es-MX"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208394"/>
                  </a:ext>
                </a:extLst>
              </a:tr>
              <a:tr h="0">
                <a:tc>
                  <a:txBody>
                    <a:bodyPr/>
                    <a:lstStyle/>
                    <a:p>
                      <a:pPr>
                        <a:lnSpc>
                          <a:spcPct val="107000"/>
                        </a:lnSpc>
                        <a:spcAft>
                          <a:spcPts val="0"/>
                        </a:spcAft>
                      </a:pPr>
                      <a:r>
                        <a:rPr lang="es-MX" sz="2000" dirty="0">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MX"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600" dirty="0">
                          <a:effectLst/>
                          <a:latin typeface="Times New Roman" panose="02020603050405020304" pitchFamily="18" charset="0"/>
                          <a:ea typeface="Times New Roman" panose="02020603050405020304" pitchFamily="18" charset="0"/>
                          <a:cs typeface="Times New Roman" panose="02020603050405020304" pitchFamily="18" charset="0"/>
                        </a:rPr>
                        <a:t>98</a:t>
                      </a:r>
                      <a:endParaRPr lang="es-MX"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8639186"/>
                  </a:ext>
                </a:extLst>
              </a:tr>
            </a:tbl>
          </a:graphicData>
        </a:graphic>
      </p:graphicFrame>
    </p:spTree>
    <p:extLst>
      <p:ext uri="{BB962C8B-B14F-4D97-AF65-F5344CB8AC3E}">
        <p14:creationId xmlns:p14="http://schemas.microsoft.com/office/powerpoint/2010/main" val="2499264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17726" y="116632"/>
            <a:ext cx="8574754" cy="3539430"/>
          </a:xfrm>
          <a:prstGeom prst="rect">
            <a:avLst/>
          </a:prstGeom>
        </p:spPr>
        <p:txBody>
          <a:bodyPr wrap="square">
            <a:spAutoFit/>
          </a:bodyPr>
          <a:lstStyle/>
          <a:p>
            <a:pPr algn="just"/>
            <a:r>
              <a:rPr lang="es-MX" sz="2800" dirty="0">
                <a:solidFill>
                  <a:srgbClr val="C00000"/>
                </a:solidFill>
                <a:latin typeface="Gabriola" panose="04040605051002020D02" pitchFamily="82" charset="0"/>
              </a:rPr>
              <a:t>Problema</a:t>
            </a:r>
          </a:p>
          <a:p>
            <a:pPr algn="just"/>
            <a:r>
              <a:rPr lang="es-MX" sz="2800" b="1" dirty="0">
                <a:solidFill>
                  <a:srgbClr val="002060"/>
                </a:solidFill>
                <a:latin typeface="Gabriola" panose="04040605051002020D02" pitchFamily="82" charset="0"/>
              </a:rPr>
              <a:t>En una fábrica de aparatos de línea blanca se han presentado problemas con la calidad de las lavadoras. Un grupo de mejora de la calidad decide revisar los problemas de la tina de las lavadoras, ya que con frecuencia es necesario re-trabajarla para que esta tenga una calidad aceptable. Para ello, estratificaron los problemas en la tina de la lavadora por tipo de defecto, con la idea de localizar cuál es el desperfecto principal. A continuación se muestra el análisis de los defectos encontrados en las tinas producidas en cinco meses.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1481" y="4296078"/>
            <a:ext cx="2072368" cy="1552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4358998"/>
            <a:ext cx="2232248" cy="1489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4523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377102225"/>
              </p:ext>
            </p:extLst>
          </p:nvPr>
        </p:nvGraphicFramePr>
        <p:xfrm>
          <a:off x="539552" y="802955"/>
          <a:ext cx="7488832" cy="3579562"/>
        </p:xfrm>
        <a:graphic>
          <a:graphicData uri="http://schemas.openxmlformats.org/drawingml/2006/table">
            <a:tbl>
              <a:tblPr firstRow="1" firstCol="1" bandRow="1">
                <a:tableStyleId>{5C22544A-7EE6-4342-B048-85BDC9FD1C3A}</a:tableStyleId>
              </a:tblPr>
              <a:tblGrid>
                <a:gridCol w="4346197">
                  <a:extLst>
                    <a:ext uri="{9D8B030D-6E8A-4147-A177-3AD203B41FA5}">
                      <a16:colId xmlns:a16="http://schemas.microsoft.com/office/drawing/2014/main" val="20000"/>
                    </a:ext>
                  </a:extLst>
                </a:gridCol>
                <a:gridCol w="3142635">
                  <a:extLst>
                    <a:ext uri="{9D8B030D-6E8A-4147-A177-3AD203B41FA5}">
                      <a16:colId xmlns:a16="http://schemas.microsoft.com/office/drawing/2014/main" val="20001"/>
                    </a:ext>
                  </a:extLst>
                </a:gridCol>
              </a:tblGrid>
              <a:tr h="0">
                <a:tc>
                  <a:txBody>
                    <a:bodyPr/>
                    <a:lstStyle/>
                    <a:p>
                      <a:pPr algn="ctr">
                        <a:lnSpc>
                          <a:spcPct val="115000"/>
                        </a:lnSpc>
                        <a:spcAft>
                          <a:spcPts val="0"/>
                        </a:spcAft>
                      </a:pPr>
                      <a:r>
                        <a:rPr lang="es-MX" sz="3200" dirty="0">
                          <a:effectLst/>
                          <a:latin typeface="Gabriola" panose="04040605051002020D02" pitchFamily="82" charset="0"/>
                        </a:rPr>
                        <a:t>Defecto</a:t>
                      </a:r>
                      <a:endParaRPr lang="es-MX" sz="3200" dirty="0">
                        <a:effectLst/>
                        <a:latin typeface="Gabriola" panose="04040605051002020D02" pitchFamily="82" charset="0"/>
                        <a:ea typeface="Calibri"/>
                        <a:cs typeface="Times New Roman"/>
                      </a:endParaRPr>
                    </a:p>
                  </a:txBody>
                  <a:tcPr marL="68580" marR="68580" marT="0" marB="0"/>
                </a:tc>
                <a:tc>
                  <a:txBody>
                    <a:bodyPr/>
                    <a:lstStyle/>
                    <a:p>
                      <a:pPr algn="ctr">
                        <a:lnSpc>
                          <a:spcPct val="115000"/>
                        </a:lnSpc>
                        <a:spcAft>
                          <a:spcPts val="0"/>
                        </a:spcAft>
                      </a:pPr>
                      <a:r>
                        <a:rPr lang="es-MX" sz="3200">
                          <a:effectLst/>
                          <a:latin typeface="Gabriola" panose="04040605051002020D02" pitchFamily="82" charset="0"/>
                        </a:rPr>
                        <a:t>Frecuencia</a:t>
                      </a:r>
                      <a:endParaRPr lang="es-MX" sz="3200">
                        <a:effectLst/>
                        <a:latin typeface="Gabriola" panose="04040605051002020D02" pitchFamily="82" charset="0"/>
                        <a:ea typeface="Calibri"/>
                        <a:cs typeface="Times New Roman"/>
                      </a:endParaRPr>
                    </a:p>
                  </a:txBody>
                  <a:tcPr marL="68580" marR="68580" marT="0" marB="0"/>
                </a:tc>
                <a:extLst>
                  <a:ext uri="{0D108BD9-81ED-4DB2-BD59-A6C34878D82A}">
                    <a16:rowId xmlns:a16="http://schemas.microsoft.com/office/drawing/2014/main" val="10000"/>
                  </a:ext>
                </a:extLst>
              </a:tr>
              <a:tr h="0">
                <a:tc>
                  <a:txBody>
                    <a:bodyPr/>
                    <a:lstStyle/>
                    <a:p>
                      <a:pPr algn="ctr">
                        <a:lnSpc>
                          <a:spcPct val="115000"/>
                        </a:lnSpc>
                        <a:spcAft>
                          <a:spcPts val="0"/>
                        </a:spcAft>
                      </a:pPr>
                      <a:r>
                        <a:rPr lang="es-MX" sz="3200" dirty="0">
                          <a:effectLst/>
                          <a:latin typeface="Gabriola" panose="04040605051002020D02" pitchFamily="82" charset="0"/>
                        </a:rPr>
                        <a:t>BTO=Boca de la tina ovalada</a:t>
                      </a:r>
                      <a:endParaRPr lang="es-MX" sz="3200" dirty="0">
                        <a:effectLst/>
                        <a:latin typeface="Gabriola" panose="04040605051002020D02" pitchFamily="82" charset="0"/>
                        <a:ea typeface="Calibri"/>
                        <a:cs typeface="Times New Roman"/>
                      </a:endParaRPr>
                    </a:p>
                  </a:txBody>
                  <a:tcPr marL="68580" marR="68580" marT="0" marB="0"/>
                </a:tc>
                <a:tc>
                  <a:txBody>
                    <a:bodyPr/>
                    <a:lstStyle/>
                    <a:p>
                      <a:pPr algn="ctr">
                        <a:lnSpc>
                          <a:spcPct val="115000"/>
                        </a:lnSpc>
                        <a:spcAft>
                          <a:spcPts val="0"/>
                        </a:spcAft>
                      </a:pPr>
                      <a:r>
                        <a:rPr lang="es-MX" sz="3200" dirty="0">
                          <a:effectLst/>
                          <a:latin typeface="Gabriola" panose="04040605051002020D02" pitchFamily="82" charset="0"/>
                        </a:rPr>
                        <a:t>1200</a:t>
                      </a:r>
                      <a:endParaRPr lang="es-MX" sz="3200" dirty="0">
                        <a:effectLst/>
                        <a:latin typeface="Gabriola" panose="04040605051002020D02" pitchFamily="82" charset="0"/>
                        <a:ea typeface="Calibri"/>
                        <a:cs typeface="Times New Roman"/>
                      </a:endParaRPr>
                    </a:p>
                  </a:txBody>
                  <a:tcPr marL="68580" marR="68580" marT="0" marB="0"/>
                </a:tc>
                <a:extLst>
                  <a:ext uri="{0D108BD9-81ED-4DB2-BD59-A6C34878D82A}">
                    <a16:rowId xmlns:a16="http://schemas.microsoft.com/office/drawing/2014/main" val="10001"/>
                  </a:ext>
                </a:extLst>
              </a:tr>
              <a:tr h="0">
                <a:tc>
                  <a:txBody>
                    <a:bodyPr/>
                    <a:lstStyle/>
                    <a:p>
                      <a:pPr algn="ctr">
                        <a:lnSpc>
                          <a:spcPct val="115000"/>
                        </a:lnSpc>
                        <a:spcAft>
                          <a:spcPts val="0"/>
                        </a:spcAft>
                      </a:pPr>
                      <a:r>
                        <a:rPr lang="es-MX" sz="3200" dirty="0">
                          <a:effectLst/>
                          <a:latin typeface="Gabriola" panose="04040605051002020D02" pitchFamily="82" charset="0"/>
                        </a:rPr>
                        <a:t>PD=Perforaciones deformes</a:t>
                      </a:r>
                      <a:endParaRPr lang="es-MX" sz="3200" dirty="0">
                        <a:effectLst/>
                        <a:latin typeface="Gabriola" panose="04040605051002020D02" pitchFamily="82" charset="0"/>
                        <a:ea typeface="Calibri"/>
                        <a:cs typeface="Times New Roman"/>
                      </a:endParaRPr>
                    </a:p>
                  </a:txBody>
                  <a:tcPr marL="68580" marR="68580" marT="0" marB="0"/>
                </a:tc>
                <a:tc>
                  <a:txBody>
                    <a:bodyPr/>
                    <a:lstStyle/>
                    <a:p>
                      <a:pPr algn="ctr">
                        <a:lnSpc>
                          <a:spcPct val="115000"/>
                        </a:lnSpc>
                        <a:spcAft>
                          <a:spcPts val="0"/>
                        </a:spcAft>
                      </a:pPr>
                      <a:r>
                        <a:rPr lang="es-MX" sz="3200" dirty="0">
                          <a:effectLst/>
                          <a:latin typeface="Gabriola" panose="04040605051002020D02" pitchFamily="82" charset="0"/>
                        </a:rPr>
                        <a:t>400</a:t>
                      </a:r>
                      <a:endParaRPr lang="es-MX" sz="3200" dirty="0">
                        <a:effectLst/>
                        <a:latin typeface="Gabriola" panose="04040605051002020D02" pitchFamily="82" charset="0"/>
                        <a:ea typeface="Calibri"/>
                        <a:cs typeface="Times New Roman"/>
                      </a:endParaRPr>
                    </a:p>
                  </a:txBody>
                  <a:tcPr marL="68580" marR="68580" marT="0" marB="0"/>
                </a:tc>
                <a:extLst>
                  <a:ext uri="{0D108BD9-81ED-4DB2-BD59-A6C34878D82A}">
                    <a16:rowId xmlns:a16="http://schemas.microsoft.com/office/drawing/2014/main" val="10002"/>
                  </a:ext>
                </a:extLst>
              </a:tr>
              <a:tr h="0">
                <a:tc>
                  <a:txBody>
                    <a:bodyPr/>
                    <a:lstStyle/>
                    <a:p>
                      <a:pPr algn="ctr">
                        <a:lnSpc>
                          <a:spcPct val="115000"/>
                        </a:lnSpc>
                        <a:spcAft>
                          <a:spcPts val="0"/>
                        </a:spcAft>
                      </a:pPr>
                      <a:r>
                        <a:rPr lang="es-MX" sz="3200" dirty="0">
                          <a:effectLst/>
                          <a:latin typeface="Gabriola" panose="04040605051002020D02" pitchFamily="82" charset="0"/>
                        </a:rPr>
                        <a:t>BTD=Boca de la tina despostillada</a:t>
                      </a:r>
                      <a:endParaRPr lang="es-MX" sz="3200" dirty="0">
                        <a:effectLst/>
                        <a:latin typeface="Gabriola" panose="04040605051002020D02" pitchFamily="82" charset="0"/>
                        <a:ea typeface="Calibri"/>
                        <a:cs typeface="Times New Roman"/>
                      </a:endParaRPr>
                    </a:p>
                  </a:txBody>
                  <a:tcPr marL="68580" marR="68580" marT="0" marB="0"/>
                </a:tc>
                <a:tc>
                  <a:txBody>
                    <a:bodyPr/>
                    <a:lstStyle/>
                    <a:p>
                      <a:pPr algn="ctr">
                        <a:lnSpc>
                          <a:spcPct val="115000"/>
                        </a:lnSpc>
                        <a:spcAft>
                          <a:spcPts val="0"/>
                        </a:spcAft>
                      </a:pPr>
                      <a:r>
                        <a:rPr lang="es-MX" sz="3200" dirty="0">
                          <a:effectLst/>
                          <a:latin typeface="Gabriola" panose="04040605051002020D02" pitchFamily="82" charset="0"/>
                        </a:rPr>
                        <a:t>180</a:t>
                      </a:r>
                      <a:endParaRPr lang="es-MX" sz="3200" dirty="0">
                        <a:effectLst/>
                        <a:latin typeface="Gabriola" panose="04040605051002020D02" pitchFamily="82" charset="0"/>
                        <a:ea typeface="Calibri"/>
                        <a:cs typeface="Times New Roman"/>
                      </a:endParaRPr>
                    </a:p>
                  </a:txBody>
                  <a:tcPr marL="68580" marR="68580" marT="0" marB="0"/>
                </a:tc>
                <a:extLst>
                  <a:ext uri="{0D108BD9-81ED-4DB2-BD59-A6C34878D82A}">
                    <a16:rowId xmlns:a16="http://schemas.microsoft.com/office/drawing/2014/main" val="10003"/>
                  </a:ext>
                </a:extLst>
              </a:tr>
              <a:tr h="0">
                <a:tc>
                  <a:txBody>
                    <a:bodyPr/>
                    <a:lstStyle/>
                    <a:p>
                      <a:pPr algn="ctr">
                        <a:lnSpc>
                          <a:spcPct val="115000"/>
                        </a:lnSpc>
                        <a:spcAft>
                          <a:spcPts val="0"/>
                        </a:spcAft>
                      </a:pPr>
                      <a:r>
                        <a:rPr lang="es-MX" sz="3200" dirty="0">
                          <a:effectLst/>
                          <a:latin typeface="Gabriola" panose="04040605051002020D02" pitchFamily="82" charset="0"/>
                        </a:rPr>
                        <a:t>FF=Falta de fundente</a:t>
                      </a:r>
                      <a:endParaRPr lang="es-MX" sz="3200" dirty="0">
                        <a:effectLst/>
                        <a:latin typeface="Gabriola" panose="04040605051002020D02" pitchFamily="82" charset="0"/>
                        <a:ea typeface="Calibri"/>
                        <a:cs typeface="Times New Roman"/>
                      </a:endParaRPr>
                    </a:p>
                  </a:txBody>
                  <a:tcPr marL="68580" marR="68580" marT="0" marB="0"/>
                </a:tc>
                <a:tc>
                  <a:txBody>
                    <a:bodyPr/>
                    <a:lstStyle/>
                    <a:p>
                      <a:pPr algn="ctr">
                        <a:lnSpc>
                          <a:spcPct val="115000"/>
                        </a:lnSpc>
                        <a:spcAft>
                          <a:spcPts val="0"/>
                        </a:spcAft>
                      </a:pPr>
                      <a:r>
                        <a:rPr lang="es-MX" sz="3200" dirty="0">
                          <a:effectLst/>
                          <a:latin typeface="Gabriola" panose="04040605051002020D02" pitchFamily="82" charset="0"/>
                        </a:rPr>
                        <a:t>130</a:t>
                      </a:r>
                      <a:endParaRPr lang="es-MX" sz="3200" dirty="0">
                        <a:effectLst/>
                        <a:latin typeface="Gabriola" panose="04040605051002020D02" pitchFamily="82" charset="0"/>
                        <a:ea typeface="Calibri"/>
                        <a:cs typeface="Times New Roman"/>
                      </a:endParaRPr>
                    </a:p>
                  </a:txBody>
                  <a:tcPr marL="68580" marR="68580" marT="0" marB="0"/>
                </a:tc>
                <a:extLst>
                  <a:ext uri="{0D108BD9-81ED-4DB2-BD59-A6C34878D82A}">
                    <a16:rowId xmlns:a16="http://schemas.microsoft.com/office/drawing/2014/main" val="10004"/>
                  </a:ext>
                </a:extLst>
              </a:tr>
              <a:tr h="0">
                <a:tc>
                  <a:txBody>
                    <a:bodyPr/>
                    <a:lstStyle/>
                    <a:p>
                      <a:pPr algn="ctr">
                        <a:lnSpc>
                          <a:spcPct val="115000"/>
                        </a:lnSpc>
                        <a:spcAft>
                          <a:spcPts val="0"/>
                        </a:spcAft>
                      </a:pPr>
                      <a:r>
                        <a:rPr lang="es-MX" sz="3200" dirty="0">
                          <a:effectLst/>
                          <a:latin typeface="Gabriola" panose="04040605051002020D02" pitchFamily="82" charset="0"/>
                        </a:rPr>
                        <a:t>MS=Mal soldada</a:t>
                      </a:r>
                      <a:endParaRPr lang="es-MX" sz="3200" dirty="0">
                        <a:effectLst/>
                        <a:latin typeface="Gabriola" panose="04040605051002020D02" pitchFamily="82" charset="0"/>
                        <a:ea typeface="Calibri"/>
                        <a:cs typeface="Times New Roman"/>
                      </a:endParaRPr>
                    </a:p>
                  </a:txBody>
                  <a:tcPr marL="68580" marR="68580" marT="0" marB="0"/>
                </a:tc>
                <a:tc>
                  <a:txBody>
                    <a:bodyPr/>
                    <a:lstStyle/>
                    <a:p>
                      <a:pPr algn="ctr">
                        <a:lnSpc>
                          <a:spcPct val="115000"/>
                        </a:lnSpc>
                        <a:spcAft>
                          <a:spcPts val="0"/>
                        </a:spcAft>
                      </a:pPr>
                      <a:r>
                        <a:rPr lang="es-MX" sz="3200" dirty="0">
                          <a:effectLst/>
                          <a:latin typeface="Gabriola" panose="04040605051002020D02" pitchFamily="82" charset="0"/>
                        </a:rPr>
                        <a:t>40</a:t>
                      </a:r>
                      <a:endParaRPr lang="es-MX" sz="3200" dirty="0">
                        <a:effectLst/>
                        <a:latin typeface="Gabriola" panose="04040605051002020D02" pitchFamily="82" charset="0"/>
                        <a:ea typeface="Calibri"/>
                        <a:cs typeface="Times New Roman"/>
                      </a:endParaRPr>
                    </a:p>
                  </a:txBody>
                  <a:tcPr marL="68580" marR="68580" marT="0" marB="0"/>
                </a:tc>
                <a:extLst>
                  <a:ext uri="{0D108BD9-81ED-4DB2-BD59-A6C34878D82A}">
                    <a16:rowId xmlns:a16="http://schemas.microsoft.com/office/drawing/2014/main" val="10005"/>
                  </a:ext>
                </a:extLst>
              </a:tr>
              <a:tr h="0">
                <a:tc>
                  <a:txBody>
                    <a:bodyPr/>
                    <a:lstStyle/>
                    <a:p>
                      <a:pPr algn="ctr">
                        <a:lnSpc>
                          <a:spcPct val="115000"/>
                        </a:lnSpc>
                        <a:spcAft>
                          <a:spcPts val="0"/>
                        </a:spcAft>
                      </a:pPr>
                      <a:r>
                        <a:rPr lang="es-MX" sz="3200" dirty="0">
                          <a:effectLst/>
                          <a:latin typeface="Gabriola" panose="04040605051002020D02" pitchFamily="82" charset="0"/>
                        </a:rPr>
                        <a:t>Total </a:t>
                      </a:r>
                      <a:endParaRPr lang="es-MX" sz="3200" dirty="0">
                        <a:effectLst/>
                        <a:latin typeface="Gabriola" panose="04040605051002020D02" pitchFamily="82" charset="0"/>
                        <a:ea typeface="Calibri"/>
                        <a:cs typeface="Times New Roman"/>
                      </a:endParaRPr>
                    </a:p>
                  </a:txBody>
                  <a:tcPr marL="68580" marR="68580" marT="0" marB="0"/>
                </a:tc>
                <a:tc>
                  <a:txBody>
                    <a:bodyPr/>
                    <a:lstStyle/>
                    <a:p>
                      <a:pPr algn="ctr">
                        <a:lnSpc>
                          <a:spcPct val="115000"/>
                        </a:lnSpc>
                        <a:spcAft>
                          <a:spcPts val="0"/>
                        </a:spcAft>
                      </a:pPr>
                      <a:r>
                        <a:rPr lang="es-MX" sz="3200" dirty="0">
                          <a:effectLst/>
                          <a:latin typeface="Gabriola" panose="04040605051002020D02" pitchFamily="82" charset="0"/>
                        </a:rPr>
                        <a:t>1950</a:t>
                      </a:r>
                      <a:endParaRPr lang="es-MX" sz="3200" dirty="0">
                        <a:effectLst/>
                        <a:latin typeface="Gabriola" panose="04040605051002020D02" pitchFamily="82" charset="0"/>
                        <a:ea typeface="Calibri"/>
                        <a:cs typeface="Times New Roman"/>
                      </a:endParaRPr>
                    </a:p>
                  </a:txBody>
                  <a:tcPr marL="68580" marR="68580" marT="0" marB="0"/>
                </a:tc>
                <a:extLst>
                  <a:ext uri="{0D108BD9-81ED-4DB2-BD59-A6C34878D82A}">
                    <a16:rowId xmlns:a16="http://schemas.microsoft.com/office/drawing/2014/main" val="10006"/>
                  </a:ext>
                </a:extLst>
              </a:tr>
            </a:tbl>
          </a:graphicData>
        </a:graphic>
      </p:graphicFrame>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847" y="4614885"/>
            <a:ext cx="2466975"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3347864" y="0"/>
            <a:ext cx="1872208" cy="584775"/>
          </a:xfrm>
          <a:prstGeom prst="rect">
            <a:avLst/>
          </a:prstGeom>
          <a:noFill/>
        </p:spPr>
        <p:txBody>
          <a:bodyPr wrap="square" rtlCol="0">
            <a:spAutoFit/>
          </a:bodyPr>
          <a:lstStyle/>
          <a:p>
            <a:r>
              <a:rPr lang="es-MX" sz="3200" b="1" dirty="0">
                <a:solidFill>
                  <a:srgbClr val="C00000"/>
                </a:solidFill>
                <a:latin typeface="Gabriola" panose="04040605051002020D02" pitchFamily="82" charset="0"/>
              </a:rPr>
              <a:t>Defectos</a:t>
            </a:r>
          </a:p>
        </p:txBody>
      </p:sp>
    </p:spTree>
    <p:extLst>
      <p:ext uri="{BB962C8B-B14F-4D97-AF65-F5344CB8AC3E}">
        <p14:creationId xmlns:p14="http://schemas.microsoft.com/office/powerpoint/2010/main" val="3910284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4F4BA999-D4BF-4F08-8B50-BEFF51F74028}"/>
              </a:ext>
            </a:extLst>
          </p:cNvPr>
          <p:cNvGraphicFramePr>
            <a:graphicFrameLocks noGrp="1"/>
          </p:cNvGraphicFramePr>
          <p:nvPr>
            <p:extLst>
              <p:ext uri="{D42A27DB-BD31-4B8C-83A1-F6EECF244321}">
                <p14:modId xmlns:p14="http://schemas.microsoft.com/office/powerpoint/2010/main" val="1265961750"/>
              </p:ext>
            </p:extLst>
          </p:nvPr>
        </p:nvGraphicFramePr>
        <p:xfrm>
          <a:off x="323528" y="548680"/>
          <a:ext cx="7677349" cy="4943475"/>
        </p:xfrm>
        <a:graphic>
          <a:graphicData uri="http://schemas.openxmlformats.org/drawingml/2006/table">
            <a:tbl>
              <a:tblPr firstRow="1" firstCol="1" bandRow="1"/>
              <a:tblGrid>
                <a:gridCol w="2556889">
                  <a:extLst>
                    <a:ext uri="{9D8B030D-6E8A-4147-A177-3AD203B41FA5}">
                      <a16:colId xmlns:a16="http://schemas.microsoft.com/office/drawing/2014/main" val="4232846955"/>
                    </a:ext>
                  </a:extLst>
                </a:gridCol>
                <a:gridCol w="2927887">
                  <a:extLst>
                    <a:ext uri="{9D8B030D-6E8A-4147-A177-3AD203B41FA5}">
                      <a16:colId xmlns:a16="http://schemas.microsoft.com/office/drawing/2014/main" val="502357974"/>
                    </a:ext>
                  </a:extLst>
                </a:gridCol>
                <a:gridCol w="2192573">
                  <a:extLst>
                    <a:ext uri="{9D8B030D-6E8A-4147-A177-3AD203B41FA5}">
                      <a16:colId xmlns:a16="http://schemas.microsoft.com/office/drawing/2014/main" val="1597891133"/>
                    </a:ext>
                  </a:extLst>
                </a:gridCol>
              </a:tblGrid>
              <a:tr h="400050">
                <a:tc>
                  <a:txBody>
                    <a:bodyPr/>
                    <a:lstStyle/>
                    <a:p>
                      <a:pPr algn="ctr" rtl="0" fontAlgn="ctr"/>
                      <a:r>
                        <a:rPr lang="es-MX" sz="3200" b="1" i="0" u="none" strike="noStrike" dirty="0">
                          <a:solidFill>
                            <a:srgbClr val="FFFFFF"/>
                          </a:solidFill>
                          <a:effectLst/>
                          <a:latin typeface="Gabriola" panose="04040605051002020D02" pitchFamily="82" charset="0"/>
                        </a:rPr>
                        <a:t>Defecto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s-MX" sz="3200" b="1" i="0" u="none" strike="noStrike" dirty="0">
                          <a:solidFill>
                            <a:srgbClr val="FFFFFF"/>
                          </a:solidFill>
                          <a:effectLst/>
                          <a:latin typeface="Gabriola" panose="04040605051002020D02" pitchFamily="82" charset="0"/>
                        </a:rPr>
                        <a:t>Frecuencia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s-MX" sz="3200" b="1" i="0" u="none" strike="noStrike">
                          <a:solidFill>
                            <a:srgbClr val="FFFFFF"/>
                          </a:solidFill>
                          <a:effectLst/>
                          <a:latin typeface="Gabriola" panose="04040605051002020D02" pitchFamily="82" charset="0"/>
                        </a:rPr>
                        <a:t>Porcentaje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339045056"/>
                  </a:ext>
                </a:extLst>
              </a:tr>
              <a:tr h="800100">
                <a:tc>
                  <a:txBody>
                    <a:bodyPr/>
                    <a:lstStyle/>
                    <a:p>
                      <a:pPr algn="ctr" rtl="0" fontAlgn="ctr"/>
                      <a:r>
                        <a:rPr lang="es-MX" sz="3200" b="1" i="0" u="none" strike="noStrike" dirty="0">
                          <a:solidFill>
                            <a:srgbClr val="FFFFFF"/>
                          </a:solidFill>
                          <a:effectLst/>
                          <a:latin typeface="Gabriola" panose="04040605051002020D02" pitchFamily="82" charset="0"/>
                        </a:rPr>
                        <a:t>Boca de la tina ovalada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s-MX" sz="3200" b="1" i="0" u="none" strike="noStrike" dirty="0">
                          <a:solidFill>
                            <a:srgbClr val="000000"/>
                          </a:solidFill>
                          <a:effectLst/>
                          <a:latin typeface="Gabriola" panose="04040605051002020D02" pitchFamily="82" charset="0"/>
                        </a:rPr>
                        <a:t>1200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r" fontAlgn="ctr"/>
                      <a:r>
                        <a:rPr lang="es-MX" sz="3200" b="1" i="0" u="none" strike="noStrike" dirty="0">
                          <a:solidFill>
                            <a:srgbClr val="000000"/>
                          </a:solidFill>
                          <a:effectLst/>
                          <a:latin typeface="Gabriola" panose="04040605051002020D02" pitchFamily="82" charset="0"/>
                        </a:rPr>
                        <a:t>61.53846154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83054"/>
                  </a:ext>
                </a:extLst>
              </a:tr>
              <a:tr h="800100">
                <a:tc>
                  <a:txBody>
                    <a:bodyPr/>
                    <a:lstStyle/>
                    <a:p>
                      <a:pPr algn="ctr" rtl="0" fontAlgn="ctr"/>
                      <a:r>
                        <a:rPr lang="es-MX" sz="3200" b="1" i="0" u="none" strike="noStrike" dirty="0">
                          <a:solidFill>
                            <a:srgbClr val="FFFFFF"/>
                          </a:solidFill>
                          <a:effectLst/>
                          <a:latin typeface="Gabriola" panose="04040605051002020D02" pitchFamily="82" charset="0"/>
                        </a:rPr>
                        <a:t>Perforaciones deformes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s-MX" sz="3200" b="1" i="0" u="none" strike="noStrike" dirty="0">
                          <a:solidFill>
                            <a:srgbClr val="000000"/>
                          </a:solidFill>
                          <a:effectLst/>
                          <a:latin typeface="Gabriola" panose="04040605051002020D02" pitchFamily="82" charset="0"/>
                        </a:rPr>
                        <a:t>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r" fontAlgn="ctr"/>
                      <a:r>
                        <a:rPr lang="es-MX" sz="3200" b="1" i="0" u="none" strike="noStrike" dirty="0">
                          <a:solidFill>
                            <a:srgbClr val="000000"/>
                          </a:solidFill>
                          <a:effectLst/>
                          <a:latin typeface="Gabriola" panose="04040605051002020D02" pitchFamily="82" charset="0"/>
                        </a:rPr>
                        <a:t>20.51282051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1634271"/>
                  </a:ext>
                </a:extLst>
              </a:tr>
              <a:tr h="800100">
                <a:tc>
                  <a:txBody>
                    <a:bodyPr/>
                    <a:lstStyle/>
                    <a:p>
                      <a:pPr algn="ctr" rtl="0" fontAlgn="ctr"/>
                      <a:r>
                        <a:rPr lang="es-MX" sz="3200" b="1" i="0" u="none" strike="noStrike">
                          <a:solidFill>
                            <a:srgbClr val="FFFFFF"/>
                          </a:solidFill>
                          <a:effectLst/>
                          <a:latin typeface="Gabriola" panose="04040605051002020D02" pitchFamily="82" charset="0"/>
                        </a:rPr>
                        <a:t>Boca de la tina despostillada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s-MX" sz="3200" b="1" i="0" u="none" strike="noStrike">
                          <a:solidFill>
                            <a:srgbClr val="000000"/>
                          </a:solidFill>
                          <a:effectLst/>
                          <a:latin typeface="Gabriola" panose="04040605051002020D02" pitchFamily="82" charset="0"/>
                        </a:rPr>
                        <a:t>180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r" fontAlgn="ctr"/>
                      <a:r>
                        <a:rPr lang="es-MX" sz="3200" b="1" i="0" u="none" strike="noStrike" dirty="0">
                          <a:solidFill>
                            <a:srgbClr val="000000"/>
                          </a:solidFill>
                          <a:effectLst/>
                          <a:latin typeface="Gabriola" panose="04040605051002020D02" pitchFamily="82" charset="0"/>
                        </a:rPr>
                        <a:t>9.230769231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2970597"/>
                  </a:ext>
                </a:extLst>
              </a:tr>
              <a:tr h="400050">
                <a:tc>
                  <a:txBody>
                    <a:bodyPr/>
                    <a:lstStyle/>
                    <a:p>
                      <a:pPr algn="ctr" rtl="0" fontAlgn="ctr"/>
                      <a:r>
                        <a:rPr lang="es-MX" sz="3200" b="1" i="0" u="none" strike="noStrike">
                          <a:solidFill>
                            <a:srgbClr val="FFFFFF"/>
                          </a:solidFill>
                          <a:effectLst/>
                          <a:latin typeface="Gabriola" panose="04040605051002020D02" pitchFamily="82" charset="0"/>
                        </a:rPr>
                        <a:t>Falta de fundente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s-MX" sz="3200" b="1" i="0" u="none" strike="noStrike">
                          <a:solidFill>
                            <a:srgbClr val="000000"/>
                          </a:solidFill>
                          <a:effectLst/>
                          <a:latin typeface="Gabriola" panose="04040605051002020D02" pitchFamily="82" charset="0"/>
                        </a:rPr>
                        <a:t>130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r" fontAlgn="ctr"/>
                      <a:r>
                        <a:rPr lang="es-MX" sz="3200" b="1" i="0" u="none" strike="noStrike" dirty="0">
                          <a:solidFill>
                            <a:srgbClr val="000000"/>
                          </a:solidFill>
                          <a:effectLst/>
                          <a:latin typeface="Gabriola" panose="04040605051002020D02" pitchFamily="82" charset="0"/>
                        </a:rPr>
                        <a:t>6.666666667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4515142"/>
                  </a:ext>
                </a:extLst>
              </a:tr>
              <a:tr h="400050">
                <a:tc>
                  <a:txBody>
                    <a:bodyPr/>
                    <a:lstStyle/>
                    <a:p>
                      <a:pPr algn="ctr" rtl="0" fontAlgn="ctr"/>
                      <a:r>
                        <a:rPr lang="es-MX" sz="3200" b="1" i="0" u="none" strike="noStrike" dirty="0">
                          <a:solidFill>
                            <a:srgbClr val="FFFFFF"/>
                          </a:solidFill>
                          <a:effectLst/>
                          <a:latin typeface="Gabriola" panose="04040605051002020D02" pitchFamily="82" charset="0"/>
                        </a:rPr>
                        <a:t>Mal soldada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s-MX" sz="3200" b="1" i="0" u="none" strike="noStrike" dirty="0">
                          <a:solidFill>
                            <a:srgbClr val="000000"/>
                          </a:solidFill>
                          <a:effectLst/>
                          <a:latin typeface="Gabriola" panose="04040605051002020D02" pitchFamily="82"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8E8"/>
                    </a:solidFill>
                  </a:tcPr>
                </a:tc>
                <a:tc>
                  <a:txBody>
                    <a:bodyPr/>
                    <a:lstStyle/>
                    <a:p>
                      <a:pPr algn="r" fontAlgn="ctr"/>
                      <a:r>
                        <a:rPr lang="es-MX" sz="3200" b="1" i="0" u="none" strike="noStrike" dirty="0">
                          <a:solidFill>
                            <a:srgbClr val="000000"/>
                          </a:solidFill>
                          <a:effectLst/>
                          <a:latin typeface="Gabriola" panose="04040605051002020D02" pitchFamily="82" charset="0"/>
                        </a:rPr>
                        <a:t>2.051282051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0638243"/>
                  </a:ext>
                </a:extLst>
              </a:tr>
              <a:tr h="400050">
                <a:tc>
                  <a:txBody>
                    <a:bodyPr/>
                    <a:lstStyle/>
                    <a:p>
                      <a:pPr algn="ctr" rtl="0" fontAlgn="ctr"/>
                      <a:r>
                        <a:rPr lang="es-MX" sz="3200" b="1" i="0" u="none" strike="noStrike" dirty="0">
                          <a:solidFill>
                            <a:srgbClr val="FFFFFF"/>
                          </a:solidFill>
                          <a:effectLst/>
                          <a:latin typeface="Gabriola" panose="04040605051002020D02" pitchFamily="82" charset="0"/>
                        </a:rPr>
                        <a:t>Total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s-MX" sz="3200" b="1" i="0" u="none" strike="noStrike">
                          <a:solidFill>
                            <a:srgbClr val="000000"/>
                          </a:solidFill>
                          <a:effectLst/>
                          <a:latin typeface="Gabriola" panose="04040605051002020D02" pitchFamily="82" charset="0"/>
                        </a:rPr>
                        <a:t>1950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r" fontAlgn="ctr"/>
                      <a:r>
                        <a:rPr lang="es-MX" sz="3200" b="1" i="0" u="none" strike="noStrike" dirty="0">
                          <a:solidFill>
                            <a:srgbClr val="000000"/>
                          </a:solidFill>
                          <a:effectLst/>
                          <a:latin typeface="Gabriola" panose="04040605051002020D02" pitchFamily="82"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7764006"/>
                  </a:ext>
                </a:extLst>
              </a:tr>
            </a:tbl>
          </a:graphicData>
        </a:graphic>
      </p:graphicFrame>
    </p:spTree>
    <p:extLst>
      <p:ext uri="{BB962C8B-B14F-4D97-AF65-F5344CB8AC3E}">
        <p14:creationId xmlns:p14="http://schemas.microsoft.com/office/powerpoint/2010/main" val="1328298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97FFBBF-63C1-4B95-B9D7-B0B83211DF17}"/>
              </a:ext>
            </a:extLst>
          </p:cNvPr>
          <p:cNvPicPr>
            <a:picLocks noChangeAspect="1"/>
          </p:cNvPicPr>
          <p:nvPr/>
        </p:nvPicPr>
        <p:blipFill>
          <a:blip r:embed="rId2"/>
          <a:stretch>
            <a:fillRect/>
          </a:stretch>
        </p:blipFill>
        <p:spPr>
          <a:xfrm>
            <a:off x="971600" y="260648"/>
            <a:ext cx="7704855" cy="3515035"/>
          </a:xfrm>
          <a:prstGeom prst="rect">
            <a:avLst/>
          </a:prstGeom>
        </p:spPr>
      </p:pic>
      <p:graphicFrame>
        <p:nvGraphicFramePr>
          <p:cNvPr id="4" name="Tabla 3">
            <a:extLst>
              <a:ext uri="{FF2B5EF4-FFF2-40B4-BE49-F238E27FC236}">
                <a16:creationId xmlns:a16="http://schemas.microsoft.com/office/drawing/2014/main" id="{5063F40D-3EF0-4348-93E6-02CFB181FB54}"/>
              </a:ext>
            </a:extLst>
          </p:cNvPr>
          <p:cNvGraphicFramePr>
            <a:graphicFrameLocks noGrp="1"/>
          </p:cNvGraphicFramePr>
          <p:nvPr>
            <p:extLst>
              <p:ext uri="{D42A27DB-BD31-4B8C-83A1-F6EECF244321}">
                <p14:modId xmlns:p14="http://schemas.microsoft.com/office/powerpoint/2010/main" val="103897751"/>
              </p:ext>
            </p:extLst>
          </p:nvPr>
        </p:nvGraphicFramePr>
        <p:xfrm>
          <a:off x="1001498" y="3645024"/>
          <a:ext cx="6552730" cy="2480056"/>
        </p:xfrm>
        <a:graphic>
          <a:graphicData uri="http://schemas.openxmlformats.org/drawingml/2006/table">
            <a:tbl>
              <a:tblPr/>
              <a:tblGrid>
                <a:gridCol w="1184707">
                  <a:extLst>
                    <a:ext uri="{9D8B030D-6E8A-4147-A177-3AD203B41FA5}">
                      <a16:colId xmlns:a16="http://schemas.microsoft.com/office/drawing/2014/main" val="3995512178"/>
                    </a:ext>
                  </a:extLst>
                </a:gridCol>
                <a:gridCol w="1303744">
                  <a:extLst>
                    <a:ext uri="{9D8B030D-6E8A-4147-A177-3AD203B41FA5}">
                      <a16:colId xmlns:a16="http://schemas.microsoft.com/office/drawing/2014/main" val="1094497166"/>
                    </a:ext>
                  </a:extLst>
                </a:gridCol>
                <a:gridCol w="1116685">
                  <a:extLst>
                    <a:ext uri="{9D8B030D-6E8A-4147-A177-3AD203B41FA5}">
                      <a16:colId xmlns:a16="http://schemas.microsoft.com/office/drawing/2014/main" val="1456719720"/>
                    </a:ext>
                  </a:extLst>
                </a:gridCol>
                <a:gridCol w="1490803">
                  <a:extLst>
                    <a:ext uri="{9D8B030D-6E8A-4147-A177-3AD203B41FA5}">
                      <a16:colId xmlns:a16="http://schemas.microsoft.com/office/drawing/2014/main" val="4163088429"/>
                    </a:ext>
                  </a:extLst>
                </a:gridCol>
                <a:gridCol w="1456791">
                  <a:extLst>
                    <a:ext uri="{9D8B030D-6E8A-4147-A177-3AD203B41FA5}">
                      <a16:colId xmlns:a16="http://schemas.microsoft.com/office/drawing/2014/main" val="3001659108"/>
                    </a:ext>
                  </a:extLst>
                </a:gridCol>
              </a:tblGrid>
              <a:tr h="0">
                <a:tc>
                  <a:txBody>
                    <a:bodyPr/>
                    <a:lstStyle/>
                    <a:p>
                      <a:pPr>
                        <a:lnSpc>
                          <a:spcPct val="107000"/>
                        </a:lnSpc>
                        <a:spcAft>
                          <a:spcPts val="0"/>
                        </a:spcAft>
                      </a:pPr>
                      <a:r>
                        <a:rPr lang="es-MX" sz="2000" i="1">
                          <a:effectLst/>
                          <a:latin typeface="Times New Roman" panose="02020603050405020304" pitchFamily="18" charset="0"/>
                          <a:ea typeface="Times New Roman" panose="02020603050405020304" pitchFamily="18" charset="0"/>
                          <a:cs typeface="Times New Roman" panose="02020603050405020304" pitchFamily="18" charset="0"/>
                        </a:rPr>
                        <a:t>Etiqueta</a:t>
                      </a:r>
                      <a:endParaRPr lang="es-MX"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000" i="1">
                          <a:effectLst/>
                          <a:latin typeface="Times New Roman" panose="02020603050405020304" pitchFamily="18" charset="0"/>
                          <a:ea typeface="Times New Roman" panose="02020603050405020304" pitchFamily="18" charset="0"/>
                          <a:cs typeface="Times New Roman" panose="02020603050405020304" pitchFamily="18" charset="0"/>
                        </a:rPr>
                        <a:t>Puntaje</a:t>
                      </a:r>
                      <a:endParaRPr lang="es-MX"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000" i="1">
                          <a:effectLst/>
                          <a:latin typeface="Times New Roman" panose="02020603050405020304" pitchFamily="18" charset="0"/>
                          <a:ea typeface="Times New Roman" panose="02020603050405020304" pitchFamily="18" charset="0"/>
                          <a:cs typeface="Times New Roman" panose="02020603050405020304" pitchFamily="18" charset="0"/>
                        </a:rPr>
                        <a:t>Porcentaje</a:t>
                      </a:r>
                      <a:endParaRPr lang="es-MX"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4287050"/>
                  </a:ext>
                </a:extLst>
              </a:tr>
              <a:tr h="0">
                <a:tc>
                  <a:txBody>
                    <a:bodyPr/>
                    <a:lstStyle/>
                    <a:p>
                      <a:pPr>
                        <a:lnSpc>
                          <a:spcPct val="107000"/>
                        </a:lnSpc>
                        <a:spcAft>
                          <a:spcPts val="0"/>
                        </a:spcAft>
                      </a:pPr>
                      <a:r>
                        <a:rPr lang="es-MX" sz="2000" i="1">
                          <a:effectLst/>
                          <a:latin typeface="Times New Roman" panose="02020603050405020304" pitchFamily="18" charset="0"/>
                          <a:ea typeface="Times New Roman" panose="02020603050405020304" pitchFamily="18" charset="0"/>
                          <a:cs typeface="Times New Roman" panose="02020603050405020304" pitchFamily="18" charset="0"/>
                        </a:rPr>
                        <a:t>de Clase</a:t>
                      </a:r>
                      <a:endParaRPr lang="es-MX"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000" i="1">
                          <a:effectLst/>
                          <a:latin typeface="Times New Roman" panose="02020603050405020304" pitchFamily="18" charset="0"/>
                          <a:ea typeface="Times New Roman" panose="02020603050405020304" pitchFamily="18" charset="0"/>
                          <a:cs typeface="Times New Roman" panose="02020603050405020304" pitchFamily="18" charset="0"/>
                        </a:rPr>
                        <a:t>Recuento</a:t>
                      </a:r>
                      <a:endParaRPr lang="es-MX"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000" i="1">
                          <a:effectLst/>
                          <a:latin typeface="Times New Roman" panose="02020603050405020304" pitchFamily="18" charset="0"/>
                          <a:ea typeface="Times New Roman" panose="02020603050405020304" pitchFamily="18" charset="0"/>
                          <a:cs typeface="Times New Roman" panose="02020603050405020304" pitchFamily="18" charset="0"/>
                        </a:rPr>
                        <a:t>Acum</a:t>
                      </a:r>
                      <a:endParaRPr lang="es-MX"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000" i="1">
                          <a:effectLst/>
                          <a:latin typeface="Times New Roman" panose="02020603050405020304" pitchFamily="18" charset="0"/>
                          <a:ea typeface="Times New Roman" panose="02020603050405020304" pitchFamily="18" charset="0"/>
                          <a:cs typeface="Times New Roman" panose="02020603050405020304" pitchFamily="18" charset="0"/>
                        </a:rPr>
                        <a:t>Porcentaje</a:t>
                      </a:r>
                      <a:endParaRPr lang="es-MX"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000" i="1">
                          <a:effectLst/>
                          <a:latin typeface="Times New Roman" panose="02020603050405020304" pitchFamily="18" charset="0"/>
                          <a:ea typeface="Times New Roman" panose="02020603050405020304" pitchFamily="18" charset="0"/>
                          <a:cs typeface="Times New Roman" panose="02020603050405020304" pitchFamily="18" charset="0"/>
                        </a:rPr>
                        <a:t>Acum</a:t>
                      </a:r>
                      <a:endParaRPr lang="es-MX"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6335596"/>
                  </a:ext>
                </a:extLst>
              </a:tr>
              <a:tr h="0">
                <a:tc>
                  <a:txBody>
                    <a:bodyPr/>
                    <a:lstStyle/>
                    <a:p>
                      <a:pPr>
                        <a:lnSpc>
                          <a:spcPct val="107000"/>
                        </a:lnSpc>
                        <a:spcAft>
                          <a:spcPts val="0"/>
                        </a:spcAft>
                      </a:pPr>
                      <a:r>
                        <a:rPr lang="es-MX" sz="2000">
                          <a:effectLst/>
                          <a:latin typeface="Times New Roman" panose="02020603050405020304" pitchFamily="18" charset="0"/>
                          <a:ea typeface="Times New Roman" panose="02020603050405020304" pitchFamily="18" charset="0"/>
                          <a:cs typeface="Times New Roman" panose="02020603050405020304" pitchFamily="18" charset="0"/>
                        </a:rPr>
                        <a:t>BTO</a:t>
                      </a:r>
                      <a:endParaRPr lang="es-MX"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000">
                          <a:effectLst/>
                          <a:latin typeface="Times New Roman" panose="02020603050405020304" pitchFamily="18" charset="0"/>
                          <a:ea typeface="Times New Roman" panose="02020603050405020304" pitchFamily="18" charset="0"/>
                          <a:cs typeface="Times New Roman" panose="02020603050405020304" pitchFamily="18" charset="0"/>
                        </a:rPr>
                        <a:t>1200</a:t>
                      </a:r>
                      <a:endParaRPr lang="es-MX"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000">
                          <a:effectLst/>
                          <a:latin typeface="Times New Roman" panose="02020603050405020304" pitchFamily="18" charset="0"/>
                          <a:ea typeface="Times New Roman" panose="02020603050405020304" pitchFamily="18" charset="0"/>
                          <a:cs typeface="Times New Roman" panose="02020603050405020304" pitchFamily="18" charset="0"/>
                        </a:rPr>
                        <a:t>1200</a:t>
                      </a:r>
                      <a:endParaRPr lang="es-MX"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61.54</a:t>
                      </a:r>
                      <a:endParaRPr lang="es-MX"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000">
                          <a:effectLst/>
                          <a:latin typeface="Times New Roman" panose="02020603050405020304" pitchFamily="18" charset="0"/>
                          <a:ea typeface="Times New Roman" panose="02020603050405020304" pitchFamily="18" charset="0"/>
                          <a:cs typeface="Times New Roman" panose="02020603050405020304" pitchFamily="18" charset="0"/>
                        </a:rPr>
                        <a:t>61.54</a:t>
                      </a:r>
                      <a:endParaRPr lang="es-MX"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9546471"/>
                  </a:ext>
                </a:extLst>
              </a:tr>
              <a:tr h="0">
                <a:tc>
                  <a:txBody>
                    <a:bodyPr/>
                    <a:lstStyle/>
                    <a:p>
                      <a:pPr>
                        <a:lnSpc>
                          <a:spcPct val="107000"/>
                        </a:lnSpc>
                        <a:spcAft>
                          <a:spcPts val="0"/>
                        </a:spcAft>
                      </a:pPr>
                      <a:r>
                        <a:rPr lang="es-MX" sz="2000">
                          <a:effectLst/>
                          <a:latin typeface="Times New Roman" panose="02020603050405020304" pitchFamily="18" charset="0"/>
                          <a:ea typeface="Times New Roman" panose="02020603050405020304" pitchFamily="18" charset="0"/>
                          <a:cs typeface="Times New Roman" panose="02020603050405020304" pitchFamily="18" charset="0"/>
                        </a:rPr>
                        <a:t>PD</a:t>
                      </a:r>
                      <a:endParaRPr lang="es-MX"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000">
                          <a:effectLst/>
                          <a:latin typeface="Times New Roman" panose="02020603050405020304" pitchFamily="18" charset="0"/>
                          <a:ea typeface="Times New Roman" panose="02020603050405020304" pitchFamily="18" charset="0"/>
                          <a:cs typeface="Times New Roman" panose="02020603050405020304" pitchFamily="18" charset="0"/>
                        </a:rPr>
                        <a:t>400</a:t>
                      </a:r>
                      <a:endParaRPr lang="es-MX"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000">
                          <a:effectLst/>
                          <a:latin typeface="Times New Roman" panose="02020603050405020304" pitchFamily="18" charset="0"/>
                          <a:ea typeface="Times New Roman" panose="02020603050405020304" pitchFamily="18" charset="0"/>
                          <a:cs typeface="Times New Roman" panose="02020603050405020304" pitchFamily="18" charset="0"/>
                        </a:rPr>
                        <a:t>1600</a:t>
                      </a:r>
                      <a:endParaRPr lang="es-MX"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000">
                          <a:effectLst/>
                          <a:latin typeface="Times New Roman" panose="02020603050405020304" pitchFamily="18" charset="0"/>
                          <a:ea typeface="Times New Roman" panose="02020603050405020304" pitchFamily="18" charset="0"/>
                          <a:cs typeface="Times New Roman" panose="02020603050405020304" pitchFamily="18" charset="0"/>
                        </a:rPr>
                        <a:t>20.51</a:t>
                      </a:r>
                      <a:endParaRPr lang="es-MX"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000">
                          <a:effectLst/>
                          <a:latin typeface="Times New Roman" panose="02020603050405020304" pitchFamily="18" charset="0"/>
                          <a:ea typeface="Times New Roman" panose="02020603050405020304" pitchFamily="18" charset="0"/>
                          <a:cs typeface="Times New Roman" panose="02020603050405020304" pitchFamily="18" charset="0"/>
                        </a:rPr>
                        <a:t>82.05</a:t>
                      </a:r>
                      <a:endParaRPr lang="es-MX"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7446916"/>
                  </a:ext>
                </a:extLst>
              </a:tr>
              <a:tr h="0">
                <a:tc>
                  <a:txBody>
                    <a:bodyPr/>
                    <a:lstStyle/>
                    <a:p>
                      <a:pPr>
                        <a:lnSpc>
                          <a:spcPct val="107000"/>
                        </a:lnSpc>
                        <a:spcAft>
                          <a:spcPts val="0"/>
                        </a:spcAft>
                      </a:pPr>
                      <a:r>
                        <a:rPr lang="es-MX" sz="2000">
                          <a:effectLst/>
                          <a:latin typeface="Times New Roman" panose="02020603050405020304" pitchFamily="18" charset="0"/>
                          <a:ea typeface="Times New Roman" panose="02020603050405020304" pitchFamily="18" charset="0"/>
                          <a:cs typeface="Times New Roman" panose="02020603050405020304" pitchFamily="18" charset="0"/>
                        </a:rPr>
                        <a:t>BTD</a:t>
                      </a:r>
                      <a:endParaRPr lang="es-MX"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000">
                          <a:effectLst/>
                          <a:latin typeface="Times New Roman" panose="02020603050405020304" pitchFamily="18" charset="0"/>
                          <a:ea typeface="Times New Roman" panose="02020603050405020304" pitchFamily="18" charset="0"/>
                          <a:cs typeface="Times New Roman" panose="02020603050405020304" pitchFamily="18" charset="0"/>
                        </a:rPr>
                        <a:t>180</a:t>
                      </a:r>
                      <a:endParaRPr lang="es-MX"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000">
                          <a:effectLst/>
                          <a:latin typeface="Times New Roman" panose="02020603050405020304" pitchFamily="18" charset="0"/>
                          <a:ea typeface="Times New Roman" panose="02020603050405020304" pitchFamily="18" charset="0"/>
                          <a:cs typeface="Times New Roman" panose="02020603050405020304" pitchFamily="18" charset="0"/>
                        </a:rPr>
                        <a:t>1780</a:t>
                      </a:r>
                      <a:endParaRPr lang="es-MX"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000">
                          <a:effectLst/>
                          <a:latin typeface="Times New Roman" panose="02020603050405020304" pitchFamily="18" charset="0"/>
                          <a:ea typeface="Times New Roman" panose="02020603050405020304" pitchFamily="18" charset="0"/>
                          <a:cs typeface="Times New Roman" panose="02020603050405020304" pitchFamily="18" charset="0"/>
                        </a:rPr>
                        <a:t>9.23</a:t>
                      </a:r>
                      <a:endParaRPr lang="es-MX"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000">
                          <a:effectLst/>
                          <a:latin typeface="Times New Roman" panose="02020603050405020304" pitchFamily="18" charset="0"/>
                          <a:ea typeface="Times New Roman" panose="02020603050405020304" pitchFamily="18" charset="0"/>
                          <a:cs typeface="Times New Roman" panose="02020603050405020304" pitchFamily="18" charset="0"/>
                        </a:rPr>
                        <a:t>91.28</a:t>
                      </a:r>
                      <a:endParaRPr lang="es-MX"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9132651"/>
                  </a:ext>
                </a:extLst>
              </a:tr>
              <a:tr h="0">
                <a:tc>
                  <a:txBody>
                    <a:bodyPr/>
                    <a:lstStyle/>
                    <a:p>
                      <a:pPr>
                        <a:lnSpc>
                          <a:spcPct val="107000"/>
                        </a:lnSpc>
                        <a:spcAft>
                          <a:spcPts val="0"/>
                        </a:spcAft>
                      </a:pPr>
                      <a:r>
                        <a:rPr lang="es-MX" sz="2000">
                          <a:effectLst/>
                          <a:latin typeface="Times New Roman" panose="02020603050405020304" pitchFamily="18" charset="0"/>
                          <a:ea typeface="Times New Roman" panose="02020603050405020304" pitchFamily="18" charset="0"/>
                          <a:cs typeface="Times New Roman" panose="02020603050405020304" pitchFamily="18" charset="0"/>
                        </a:rPr>
                        <a:t>FF</a:t>
                      </a:r>
                      <a:endParaRPr lang="es-MX"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000">
                          <a:effectLst/>
                          <a:latin typeface="Times New Roman" panose="02020603050405020304" pitchFamily="18" charset="0"/>
                          <a:ea typeface="Times New Roman" panose="02020603050405020304" pitchFamily="18" charset="0"/>
                          <a:cs typeface="Times New Roman" panose="02020603050405020304" pitchFamily="18" charset="0"/>
                        </a:rPr>
                        <a:t>130</a:t>
                      </a:r>
                      <a:endParaRPr lang="es-MX"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000">
                          <a:effectLst/>
                          <a:latin typeface="Times New Roman" panose="02020603050405020304" pitchFamily="18" charset="0"/>
                          <a:ea typeface="Times New Roman" panose="02020603050405020304" pitchFamily="18" charset="0"/>
                          <a:cs typeface="Times New Roman" panose="02020603050405020304" pitchFamily="18" charset="0"/>
                        </a:rPr>
                        <a:t>1910</a:t>
                      </a:r>
                      <a:endParaRPr lang="es-MX"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000">
                          <a:effectLst/>
                          <a:latin typeface="Times New Roman" panose="02020603050405020304" pitchFamily="18" charset="0"/>
                          <a:ea typeface="Times New Roman" panose="02020603050405020304" pitchFamily="18" charset="0"/>
                          <a:cs typeface="Times New Roman" panose="02020603050405020304" pitchFamily="18" charset="0"/>
                        </a:rPr>
                        <a:t>6.67</a:t>
                      </a:r>
                      <a:endParaRPr lang="es-MX"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000">
                          <a:effectLst/>
                          <a:latin typeface="Times New Roman" panose="02020603050405020304" pitchFamily="18" charset="0"/>
                          <a:ea typeface="Times New Roman" panose="02020603050405020304" pitchFamily="18" charset="0"/>
                          <a:cs typeface="Times New Roman" panose="02020603050405020304" pitchFamily="18" charset="0"/>
                        </a:rPr>
                        <a:t>97.95</a:t>
                      </a:r>
                      <a:endParaRPr lang="es-MX"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5076034"/>
                  </a:ext>
                </a:extLst>
              </a:tr>
              <a:tr h="0">
                <a:tc>
                  <a:txBody>
                    <a:bodyPr/>
                    <a:lstStyle/>
                    <a:p>
                      <a:pPr>
                        <a:lnSpc>
                          <a:spcPct val="107000"/>
                        </a:lnSpc>
                        <a:spcAft>
                          <a:spcPts val="0"/>
                        </a:spcAft>
                      </a:pPr>
                      <a:r>
                        <a:rPr lang="es-MX" sz="2000">
                          <a:effectLst/>
                          <a:latin typeface="Times New Roman" panose="02020603050405020304" pitchFamily="18" charset="0"/>
                          <a:ea typeface="Times New Roman" panose="02020603050405020304" pitchFamily="18" charset="0"/>
                          <a:cs typeface="Times New Roman" panose="02020603050405020304" pitchFamily="18" charset="0"/>
                        </a:rPr>
                        <a:t>MS</a:t>
                      </a:r>
                      <a:endParaRPr lang="es-MX"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000">
                          <a:effectLst/>
                          <a:latin typeface="Times New Roman" panose="02020603050405020304" pitchFamily="18" charset="0"/>
                          <a:ea typeface="Times New Roman" panose="02020603050405020304" pitchFamily="18" charset="0"/>
                          <a:cs typeface="Times New Roman" panose="02020603050405020304" pitchFamily="18" charset="0"/>
                        </a:rPr>
                        <a:t>40</a:t>
                      </a:r>
                      <a:endParaRPr lang="es-MX"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000">
                          <a:effectLst/>
                          <a:latin typeface="Times New Roman" panose="02020603050405020304" pitchFamily="18" charset="0"/>
                          <a:ea typeface="Times New Roman" panose="02020603050405020304" pitchFamily="18" charset="0"/>
                          <a:cs typeface="Times New Roman" panose="02020603050405020304" pitchFamily="18" charset="0"/>
                        </a:rPr>
                        <a:t>1950</a:t>
                      </a:r>
                      <a:endParaRPr lang="es-MX"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000">
                          <a:effectLst/>
                          <a:latin typeface="Times New Roman" panose="02020603050405020304" pitchFamily="18" charset="0"/>
                          <a:ea typeface="Times New Roman" panose="02020603050405020304" pitchFamily="18" charset="0"/>
                          <a:cs typeface="Times New Roman" panose="02020603050405020304" pitchFamily="18" charset="0"/>
                        </a:rPr>
                        <a:t>2.05</a:t>
                      </a:r>
                      <a:endParaRPr lang="es-MX"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000">
                          <a:effectLst/>
                          <a:latin typeface="Times New Roman" panose="02020603050405020304" pitchFamily="18" charset="0"/>
                          <a:ea typeface="Times New Roman" panose="02020603050405020304" pitchFamily="18" charset="0"/>
                          <a:cs typeface="Times New Roman" panose="02020603050405020304" pitchFamily="18" charset="0"/>
                        </a:rPr>
                        <a:t>100.00</a:t>
                      </a:r>
                      <a:endParaRPr lang="es-MX"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5199577"/>
                  </a:ext>
                </a:extLst>
              </a:tr>
              <a:tr h="0">
                <a:tc>
                  <a:txBody>
                    <a:bodyPr/>
                    <a:lstStyle/>
                    <a:p>
                      <a:pPr>
                        <a:lnSpc>
                          <a:spcPct val="107000"/>
                        </a:lnSpc>
                        <a:spcAft>
                          <a:spcPts val="0"/>
                        </a:spcAft>
                      </a:pPr>
                      <a:r>
                        <a:rPr lang="es-MX" sz="2000">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MX"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000">
                          <a:effectLst/>
                          <a:latin typeface="Times New Roman" panose="02020603050405020304" pitchFamily="18" charset="0"/>
                          <a:ea typeface="Times New Roman" panose="02020603050405020304" pitchFamily="18" charset="0"/>
                          <a:cs typeface="Times New Roman" panose="02020603050405020304" pitchFamily="18" charset="0"/>
                        </a:rPr>
                        <a:t>1950</a:t>
                      </a:r>
                      <a:endParaRPr lang="es-MX"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MX"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4295152"/>
                  </a:ext>
                </a:extLst>
              </a:tr>
            </a:tbl>
          </a:graphicData>
        </a:graphic>
      </p:graphicFrame>
    </p:spTree>
    <p:extLst>
      <p:ext uri="{BB962C8B-B14F-4D97-AF65-F5344CB8AC3E}">
        <p14:creationId xmlns:p14="http://schemas.microsoft.com/office/powerpoint/2010/main" val="1174496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2123728" y="163496"/>
            <a:ext cx="5256584" cy="908050"/>
          </a:xfrm>
        </p:spPr>
        <p:txBody>
          <a:bodyPr>
            <a:noAutofit/>
          </a:bodyPr>
          <a:lstStyle/>
          <a:p>
            <a:r>
              <a:rPr lang="es-ES_tradnl" sz="3200" b="1" dirty="0">
                <a:solidFill>
                  <a:srgbClr val="990000"/>
                </a:solidFill>
                <a:effectLst>
                  <a:outerShdw blurRad="38100" dist="38100" dir="2700000" algn="tl">
                    <a:srgbClr val="000000">
                      <a:alpha val="43137"/>
                    </a:srgbClr>
                  </a:outerShdw>
                </a:effectLst>
                <a:latin typeface="Gabriola" panose="04040605051002020D02" pitchFamily="82" charset="0"/>
                <a:ea typeface="Tahoma" pitchFamily="34" charset="0"/>
                <a:cs typeface="Tahoma" pitchFamily="34" charset="0"/>
              </a:rPr>
              <a:t>Hoja de verificación (obtención de datos)</a:t>
            </a:r>
            <a:endParaRPr lang="es-MX" sz="3200" b="1" dirty="0">
              <a:solidFill>
                <a:srgbClr val="990000"/>
              </a:solidFill>
              <a:effectLst>
                <a:outerShdw blurRad="38100" dist="38100" dir="2700000" algn="tl">
                  <a:srgbClr val="000000">
                    <a:alpha val="43137"/>
                  </a:srgbClr>
                </a:outerShdw>
              </a:effectLst>
              <a:latin typeface="Gabriola" panose="04040605051002020D02" pitchFamily="82" charset="0"/>
              <a:ea typeface="Tahoma" pitchFamily="34" charset="0"/>
              <a:cs typeface="Tahoma" pitchFamily="34" charset="0"/>
            </a:endParaRPr>
          </a:p>
        </p:txBody>
      </p:sp>
      <p:sp>
        <p:nvSpPr>
          <p:cNvPr id="5123" name="Rectangle 3"/>
          <p:cNvSpPr>
            <a:spLocks noGrp="1" noChangeArrowheads="1"/>
          </p:cNvSpPr>
          <p:nvPr>
            <p:ph idx="4294967295"/>
          </p:nvPr>
        </p:nvSpPr>
        <p:spPr>
          <a:xfrm>
            <a:off x="501006" y="1071546"/>
            <a:ext cx="8141988" cy="5237774"/>
          </a:xfrm>
        </p:spPr>
        <p:txBody>
          <a:bodyPr>
            <a:noAutofit/>
          </a:bodyPr>
          <a:lstStyle/>
          <a:p>
            <a:pPr marL="82296" indent="0" algn="just">
              <a:buNone/>
            </a:pPr>
            <a:r>
              <a:rPr kumimoji="0" lang="es-ES_tradnl" sz="2800" b="1" dirty="0">
                <a:solidFill>
                  <a:srgbClr val="002060"/>
                </a:solidFill>
                <a:latin typeface="Gabriola" panose="04040605051002020D02" pitchFamily="82" charset="0"/>
                <a:cs typeface="Arial" panose="020B0604020202020204" pitchFamily="34" charset="0"/>
              </a:rPr>
              <a:t>Es un formato construido especialmente para recolectar datos, de tal forma que:</a:t>
            </a:r>
          </a:p>
          <a:p>
            <a:pPr algn="just"/>
            <a:r>
              <a:rPr kumimoji="0" lang="es-ES_tradnl" sz="2800" b="1" dirty="0">
                <a:solidFill>
                  <a:srgbClr val="002060"/>
                </a:solidFill>
                <a:latin typeface="Gabriola" panose="04040605051002020D02" pitchFamily="82" charset="0"/>
                <a:cs typeface="Arial" panose="020B0604020202020204" pitchFamily="34" charset="0"/>
              </a:rPr>
              <a:t>Sea sencillo su registro sistemático.</a:t>
            </a:r>
          </a:p>
          <a:p>
            <a:pPr algn="just"/>
            <a:r>
              <a:rPr kumimoji="0" lang="es-ES_tradnl" sz="2800" b="1" dirty="0">
                <a:solidFill>
                  <a:srgbClr val="002060"/>
                </a:solidFill>
                <a:latin typeface="Gabriola" panose="04040605051002020D02" pitchFamily="82" charset="0"/>
                <a:cs typeface="Arial" panose="020B0604020202020204" pitchFamily="34" charset="0"/>
              </a:rPr>
              <a:t>Sea fácil de analizar visualmente la magnitud y localización de los problemas principales.</a:t>
            </a:r>
          </a:p>
          <a:p>
            <a:pPr lvl="0" algn="just"/>
            <a:r>
              <a:rPr lang="es-ES_tradnl" sz="2800" b="1" dirty="0">
                <a:solidFill>
                  <a:srgbClr val="002060"/>
                </a:solidFill>
                <a:latin typeface="Gabriola" panose="04040605051002020D02" pitchFamily="82" charset="0"/>
                <a:cs typeface="Arial" panose="020B0604020202020204" pitchFamily="34" charset="0"/>
              </a:rPr>
              <a:t>Describa resultados de operación o de inspección.</a:t>
            </a:r>
          </a:p>
          <a:p>
            <a:pPr algn="just"/>
            <a:r>
              <a:rPr lang="es-ES_tradnl" sz="2800" b="1" dirty="0">
                <a:solidFill>
                  <a:srgbClr val="002060"/>
                </a:solidFill>
                <a:latin typeface="Gabriola" panose="04040605051002020D02" pitchFamily="82" charset="0"/>
                <a:cs typeface="Arial" panose="020B0604020202020204" pitchFamily="34" charset="0"/>
              </a:rPr>
              <a:t>Examina artículos defectuosos (identificando razones, tipos de fallas, área de donde procede; etc.)</a:t>
            </a:r>
          </a:p>
          <a:p>
            <a:pPr lvl="0" algn="just"/>
            <a:r>
              <a:rPr lang="es-ES_tradnl" sz="2800" b="1" dirty="0">
                <a:solidFill>
                  <a:srgbClr val="002060"/>
                </a:solidFill>
                <a:latin typeface="Gabriola" panose="04040605051002020D02" pitchFamily="82" charset="0"/>
                <a:cs typeface="Arial" panose="020B0604020202020204" pitchFamily="34" charset="0"/>
              </a:rPr>
              <a:t>Confirme posibles causas de problemas de calidad.</a:t>
            </a:r>
          </a:p>
          <a:p>
            <a:pPr algn="just"/>
            <a:r>
              <a:rPr lang="es-ES_tradnl" sz="2800" b="1" dirty="0">
                <a:solidFill>
                  <a:srgbClr val="002060"/>
                </a:solidFill>
                <a:latin typeface="Gabriola" panose="04040605051002020D02" pitchFamily="82" charset="0"/>
                <a:cs typeface="Arial" panose="020B0604020202020204" pitchFamily="34" charset="0"/>
              </a:rPr>
              <a:t>Evalúe planes de mejora.</a:t>
            </a:r>
            <a:endParaRPr lang="es-MX" sz="2800" b="1" dirty="0">
              <a:solidFill>
                <a:srgbClr val="002060"/>
              </a:solidFill>
              <a:latin typeface="Gabriola" panose="04040605051002020D02" pitchFamily="82" charset="0"/>
              <a:cs typeface="Arial" panose="020B0604020202020204" pitchFamily="34" charset="0"/>
            </a:endParaRPr>
          </a:p>
          <a:p>
            <a:pPr lvl="0" algn="just"/>
            <a:endParaRPr lang="es-ES_tradnl" sz="2200" dirty="0">
              <a:cs typeface="Arial" panose="020B0604020202020204" pitchFamily="34" charset="0"/>
            </a:endParaRPr>
          </a:p>
          <a:p>
            <a:pPr algn="just"/>
            <a:endParaRPr lang="es-ES_tradnl" sz="2200" dirty="0">
              <a:cs typeface="Arial" panose="020B0604020202020204" pitchFamily="34" charset="0"/>
            </a:endParaRPr>
          </a:p>
          <a:p>
            <a:pPr marL="0" lvl="0" indent="0" algn="just">
              <a:buNone/>
            </a:pPr>
            <a:endParaRPr lang="es-ES_tradnl" sz="2200" dirty="0">
              <a:cs typeface="Arial" panose="020B0604020202020204" pitchFamily="34" charset="0"/>
            </a:endParaRPr>
          </a:p>
          <a:p>
            <a:pPr algn="just"/>
            <a:endParaRPr kumimoji="0" lang="es-ES_tradnl" sz="2200" dirty="0">
              <a:cs typeface="Arial" panose="020B0604020202020204" pitchFamily="34" charset="0"/>
            </a:endParaRPr>
          </a:p>
        </p:txBody>
      </p:sp>
    </p:spTree>
    <p:extLst>
      <p:ext uri="{BB962C8B-B14F-4D97-AF65-F5344CB8AC3E}">
        <p14:creationId xmlns:p14="http://schemas.microsoft.com/office/powerpoint/2010/main" val="4288836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57224" y="500042"/>
            <a:ext cx="7416824" cy="954107"/>
          </a:xfrm>
          <a:prstGeom prst="rect">
            <a:avLst/>
          </a:prstGeom>
        </p:spPr>
        <p:txBody>
          <a:bodyPr wrap="square">
            <a:spAutoFit/>
          </a:bodyPr>
          <a:lstStyle/>
          <a:p>
            <a:pPr algn="just" eaLnBrk="0" hangingPunct="0"/>
            <a:r>
              <a:rPr lang="es-ES_tradnl" sz="2800" b="1" dirty="0">
                <a:solidFill>
                  <a:srgbClr val="002060"/>
                </a:solidFill>
                <a:latin typeface="Gabriola" panose="04040605051002020D02" pitchFamily="82" charset="0"/>
                <a:cs typeface="Arial" panose="020B0604020202020204" pitchFamily="34" charset="0"/>
              </a:rPr>
              <a:t>Para la elaboración de una hoja de inspección o verificación se requiere lo siguiente</a:t>
            </a:r>
            <a:r>
              <a:rPr lang="es-ES_tradnl" sz="2800" b="1" dirty="0">
                <a:solidFill>
                  <a:srgbClr val="002060"/>
                </a:solidFill>
                <a:latin typeface="Gabriola" panose="04040605051002020D02" pitchFamily="82" charset="0"/>
              </a:rPr>
              <a:t>:</a:t>
            </a:r>
          </a:p>
        </p:txBody>
      </p:sp>
      <p:sp>
        <p:nvSpPr>
          <p:cNvPr id="3" name="2 Rectángulo"/>
          <p:cNvSpPr/>
          <p:nvPr/>
        </p:nvSpPr>
        <p:spPr>
          <a:xfrm>
            <a:off x="611560" y="1643612"/>
            <a:ext cx="7863508" cy="3970318"/>
          </a:xfrm>
          <a:prstGeom prst="rect">
            <a:avLst/>
          </a:prstGeom>
        </p:spPr>
        <p:txBody>
          <a:bodyPr wrap="square">
            <a:spAutoFit/>
          </a:bodyPr>
          <a:lstStyle/>
          <a:p>
            <a:pPr marL="342900" indent="-342900" algn="just" eaLnBrk="0" hangingPunct="0">
              <a:buFont typeface="+mj-lt"/>
              <a:buAutoNum type="arabicPeriod"/>
            </a:pPr>
            <a:r>
              <a:rPr lang="es-ES_tradnl" sz="2800" b="1" dirty="0">
                <a:solidFill>
                  <a:srgbClr val="002060"/>
                </a:solidFill>
                <a:latin typeface="Gabriola" panose="04040605051002020D02" pitchFamily="82" charset="0"/>
              </a:rPr>
              <a:t>Estar de acuerdo sobre qué evento está exactamente siendo observado.</a:t>
            </a:r>
          </a:p>
          <a:p>
            <a:pPr marL="342900" indent="-342900" algn="just" eaLnBrk="0" hangingPunct="0">
              <a:buFont typeface="+mj-lt"/>
              <a:buAutoNum type="arabicPeriod"/>
            </a:pPr>
            <a:r>
              <a:rPr lang="es-ES_tradnl" sz="2800" b="1" dirty="0">
                <a:solidFill>
                  <a:srgbClr val="002060"/>
                </a:solidFill>
                <a:latin typeface="Gabriola" panose="04040605051002020D02" pitchFamily="82" charset="0"/>
              </a:rPr>
              <a:t>Decidir el período de tiempo durante el cual serán recolectados los datos.</a:t>
            </a:r>
          </a:p>
          <a:p>
            <a:pPr marL="342900" indent="-342900" algn="just" eaLnBrk="0" hangingPunct="0">
              <a:buFont typeface="+mj-lt"/>
              <a:buAutoNum type="arabicPeriod"/>
            </a:pPr>
            <a:r>
              <a:rPr lang="es-ES_tradnl" sz="2800" b="1" dirty="0">
                <a:solidFill>
                  <a:srgbClr val="002060"/>
                </a:solidFill>
                <a:latin typeface="Gabriola" panose="04040605051002020D02" pitchFamily="82" charset="0"/>
              </a:rPr>
              <a:t>Diseñar una forma que sea clara.  Asegúrese de que todas las columnas están claramente descritas y de que haya suficiente espacio para registrar los datos.</a:t>
            </a:r>
          </a:p>
          <a:p>
            <a:pPr marL="342900" indent="-342900" algn="just" eaLnBrk="0" hangingPunct="0">
              <a:buFont typeface="+mj-lt"/>
              <a:buAutoNum type="arabicPeriod"/>
            </a:pPr>
            <a:r>
              <a:rPr lang="es-ES_tradnl" sz="2800" b="1" dirty="0">
                <a:solidFill>
                  <a:srgbClr val="002060"/>
                </a:solidFill>
                <a:latin typeface="Gabriola" panose="04040605051002020D02" pitchFamily="82" charset="0"/>
              </a:rPr>
              <a:t>Obtener los datos de una manera consistente y honesta.  Asegúrese de que se ha dedicado el tiempo necesario para </a:t>
            </a:r>
            <a:r>
              <a:rPr lang="es-ES_tradnl" sz="2800" b="1">
                <a:solidFill>
                  <a:srgbClr val="002060"/>
                </a:solidFill>
                <a:latin typeface="Gabriola" panose="04040605051002020D02" pitchFamily="82" charset="0"/>
              </a:rPr>
              <a:t>esta labor.</a:t>
            </a:r>
            <a:endParaRPr lang="es-ES_tradnl" sz="2800" b="1" dirty="0">
              <a:solidFill>
                <a:srgbClr val="002060"/>
              </a:solidFill>
              <a:latin typeface="Gabriola" panose="04040605051002020D02" pitchFamily="82" charset="0"/>
            </a:endParaRPr>
          </a:p>
        </p:txBody>
      </p:sp>
    </p:spTree>
    <p:extLst>
      <p:ext uri="{BB962C8B-B14F-4D97-AF65-F5344CB8AC3E}">
        <p14:creationId xmlns:p14="http://schemas.microsoft.com/office/powerpoint/2010/main" val="2845717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0480C84-3B2E-4769-966B-6EFB51D072FB}"/>
              </a:ext>
            </a:extLst>
          </p:cNvPr>
          <p:cNvPicPr>
            <a:picLocks noChangeAspect="1"/>
          </p:cNvPicPr>
          <p:nvPr/>
        </p:nvPicPr>
        <p:blipFill rotWithShape="1">
          <a:blip r:embed="rId2">
            <a:extLst>
              <a:ext uri="{28A0092B-C50C-407E-A947-70E740481C1C}">
                <a14:useLocalDpi xmlns:a14="http://schemas.microsoft.com/office/drawing/2010/main" val="0"/>
              </a:ext>
            </a:extLst>
          </a:blip>
          <a:srcRect l="1" r="847" b="8607"/>
          <a:stretch/>
        </p:blipFill>
        <p:spPr>
          <a:xfrm>
            <a:off x="179512" y="381000"/>
            <a:ext cx="8424936" cy="5352256"/>
          </a:xfrm>
          <a:prstGeom prst="rect">
            <a:avLst/>
          </a:prstGeom>
        </p:spPr>
      </p:pic>
    </p:spTree>
    <p:extLst>
      <p:ext uri="{BB962C8B-B14F-4D97-AF65-F5344CB8AC3E}">
        <p14:creationId xmlns:p14="http://schemas.microsoft.com/office/powerpoint/2010/main" val="3594717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captura de pantalla&#10;&#10;Descripción generada automáticamente">
            <a:extLst>
              <a:ext uri="{FF2B5EF4-FFF2-40B4-BE49-F238E27FC236}">
                <a16:creationId xmlns:a16="http://schemas.microsoft.com/office/drawing/2014/main" id="{8E55A70D-405E-4743-AA99-32FA493889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361" y="620688"/>
            <a:ext cx="7899277" cy="5096308"/>
          </a:xfrm>
          <a:prstGeom prst="rect">
            <a:avLst/>
          </a:prstGeom>
        </p:spPr>
      </p:pic>
    </p:spTree>
    <p:extLst>
      <p:ext uri="{BB962C8B-B14F-4D97-AF65-F5344CB8AC3E}">
        <p14:creationId xmlns:p14="http://schemas.microsoft.com/office/powerpoint/2010/main" val="3437627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23B426-783A-4F68-BA89-6D53984BB9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390" y="0"/>
            <a:ext cx="8561220" cy="6858000"/>
          </a:xfrm>
          <a:prstGeom prst="rect">
            <a:avLst/>
          </a:prstGeom>
        </p:spPr>
      </p:pic>
    </p:spTree>
    <p:extLst>
      <p:ext uri="{BB962C8B-B14F-4D97-AF65-F5344CB8AC3E}">
        <p14:creationId xmlns:p14="http://schemas.microsoft.com/office/powerpoint/2010/main" val="3842452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texto&#10;&#10;Descripción generada automáticamente">
            <a:extLst>
              <a:ext uri="{FF2B5EF4-FFF2-40B4-BE49-F238E27FC236}">
                <a16:creationId xmlns:a16="http://schemas.microsoft.com/office/drawing/2014/main" id="{00BC2F21-D8EA-4DF4-9FED-02C30C16D0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88640"/>
            <a:ext cx="7776864" cy="6119295"/>
          </a:xfrm>
          <a:prstGeom prst="rect">
            <a:avLst/>
          </a:prstGeom>
        </p:spPr>
      </p:pic>
    </p:spTree>
    <p:extLst>
      <p:ext uri="{BB962C8B-B14F-4D97-AF65-F5344CB8AC3E}">
        <p14:creationId xmlns:p14="http://schemas.microsoft.com/office/powerpoint/2010/main" val="1066787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2"/>
          <p:cNvSpPr txBox="1">
            <a:spLocks noChangeArrowheads="1"/>
          </p:cNvSpPr>
          <p:nvPr/>
        </p:nvSpPr>
        <p:spPr bwMode="auto">
          <a:xfrm>
            <a:off x="927834" y="1013379"/>
            <a:ext cx="4573688" cy="523220"/>
          </a:xfrm>
          <a:prstGeom prst="rect">
            <a:avLst/>
          </a:prstGeom>
          <a:noFill/>
          <a:ln w="9525">
            <a:noFill/>
            <a:miter lim="800000"/>
            <a:headEnd/>
            <a:tailEnd/>
          </a:ln>
        </p:spPr>
        <p:txBody>
          <a:bodyPr wrap="none">
            <a:spAutoFit/>
          </a:bodyPr>
          <a:lstStyle/>
          <a:p>
            <a:pPr eaLnBrk="0" hangingPunct="0"/>
            <a:r>
              <a:rPr lang="es-ES_tradnl" sz="2800" b="1" dirty="0">
                <a:solidFill>
                  <a:srgbClr val="002060"/>
                </a:solidFill>
                <a:latin typeface="Gabriola" panose="04040605051002020D02" pitchFamily="82" charset="0"/>
                <a:cs typeface="Tahoma" pitchFamily="34" charset="0"/>
              </a:rPr>
              <a:t>Tipo de quejas  de servicio de un hospital</a:t>
            </a:r>
          </a:p>
        </p:txBody>
      </p:sp>
      <p:graphicFrame>
        <p:nvGraphicFramePr>
          <p:cNvPr id="5122" name="Object 4"/>
          <p:cNvGraphicFramePr>
            <a:graphicFrameLocks noChangeAspect="1"/>
          </p:cNvGraphicFramePr>
          <p:nvPr>
            <p:extLst>
              <p:ext uri="{D42A27DB-BD31-4B8C-83A1-F6EECF244321}">
                <p14:modId xmlns:p14="http://schemas.microsoft.com/office/powerpoint/2010/main" val="4003576791"/>
              </p:ext>
            </p:extLst>
          </p:nvPr>
        </p:nvGraphicFramePr>
        <p:xfrm>
          <a:off x="539552" y="2105552"/>
          <a:ext cx="7920880" cy="3312368"/>
        </p:xfrm>
        <a:graphic>
          <a:graphicData uri="http://schemas.openxmlformats.org/presentationml/2006/ole">
            <mc:AlternateContent xmlns:mc="http://schemas.openxmlformats.org/markup-compatibility/2006">
              <mc:Choice xmlns:v="urn:schemas-microsoft-com:vml" Requires="v">
                <p:oleObj spid="_x0000_s5165" name="Worksheet" r:id="rId4" imgW="5362783" imgH="2200480" progId="Excel.Sheet.8">
                  <p:embed/>
                </p:oleObj>
              </mc:Choice>
              <mc:Fallback>
                <p:oleObj name="Worksheet" r:id="rId4" imgW="5362783" imgH="2200480" progId="Excel.Sheet.8">
                  <p:embed/>
                  <p:pic>
                    <p:nvPicPr>
                      <p:cNvPr id="0" name=""/>
                      <p:cNvPicPr>
                        <a:picLocks noChangeAspect="1" noChangeArrowheads="1"/>
                      </p:cNvPicPr>
                      <p:nvPr/>
                    </p:nvPicPr>
                    <p:blipFill>
                      <a:blip r:embed="rId5"/>
                      <a:srcRect/>
                      <a:stretch>
                        <a:fillRect/>
                      </a:stretch>
                    </p:blipFill>
                    <p:spPr bwMode="auto">
                      <a:xfrm>
                        <a:off x="539552" y="2105552"/>
                        <a:ext cx="7920880" cy="3312368"/>
                      </a:xfrm>
                      <a:prstGeom prst="rect">
                        <a:avLst/>
                      </a:prstGeom>
                      <a:noFill/>
                      <a:extLst/>
                    </p:spPr>
                  </p:pic>
                </p:oleObj>
              </mc:Fallback>
            </mc:AlternateContent>
          </a:graphicData>
        </a:graphic>
      </p:graphicFrame>
      <p:sp>
        <p:nvSpPr>
          <p:cNvPr id="2" name="1 Rectángulo"/>
          <p:cNvSpPr/>
          <p:nvPr/>
        </p:nvSpPr>
        <p:spPr>
          <a:xfrm>
            <a:off x="1000100" y="428604"/>
            <a:ext cx="2214578" cy="584775"/>
          </a:xfrm>
          <a:prstGeom prst="rect">
            <a:avLst/>
          </a:prstGeom>
        </p:spPr>
        <p:txBody>
          <a:bodyPr wrap="square">
            <a:spAutoFit/>
          </a:bodyPr>
          <a:lstStyle/>
          <a:p>
            <a:r>
              <a:rPr lang="es-ES_tradnl" sz="3200" b="1" dirty="0">
                <a:solidFill>
                  <a:srgbClr val="C00000"/>
                </a:solidFill>
                <a:latin typeface="Gabriola" panose="04040605051002020D02" pitchFamily="82" charset="0"/>
              </a:rPr>
              <a:t>Ejemplo</a:t>
            </a:r>
            <a:endParaRPr lang="es-MX" sz="3200" dirty="0">
              <a:solidFill>
                <a:srgbClr val="C00000"/>
              </a:solidFill>
              <a:latin typeface="Gabriola" panose="04040605051002020D02" pitchFamily="82" charset="0"/>
            </a:endParaRPr>
          </a:p>
        </p:txBody>
      </p:sp>
      <p:pic>
        <p:nvPicPr>
          <p:cNvPr id="3122" name="Picture 5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6296" y="332174"/>
            <a:ext cx="1584176"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4595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a:extLst>
              <a:ext uri="{FF2B5EF4-FFF2-40B4-BE49-F238E27FC236}">
                <a16:creationId xmlns:a16="http://schemas.microsoft.com/office/drawing/2014/main" id="{702815A2-F19E-473B-BC9B-BA9C96A38382}"/>
              </a:ext>
            </a:extLst>
          </p:cNvPr>
          <p:cNvGraphicFramePr>
            <a:graphicFrameLocks noChangeAspect="1"/>
          </p:cNvGraphicFramePr>
          <p:nvPr>
            <p:extLst>
              <p:ext uri="{D42A27DB-BD31-4B8C-83A1-F6EECF244321}">
                <p14:modId xmlns:p14="http://schemas.microsoft.com/office/powerpoint/2010/main" val="13850237"/>
              </p:ext>
            </p:extLst>
          </p:nvPr>
        </p:nvGraphicFramePr>
        <p:xfrm>
          <a:off x="1043608" y="548680"/>
          <a:ext cx="6583182" cy="2073002"/>
        </p:xfrm>
        <a:graphic>
          <a:graphicData uri="http://schemas.openxmlformats.org/presentationml/2006/ole">
            <mc:AlternateContent xmlns:mc="http://schemas.openxmlformats.org/markup-compatibility/2006">
              <mc:Choice xmlns:v="urn:schemas-microsoft-com:vml" Requires="v">
                <p:oleObj spid="_x0000_s16409" name="Worksheet" r:id="rId3" imgW="4476846" imgH="1409762" progId="Excel.Sheet.12">
                  <p:embed/>
                </p:oleObj>
              </mc:Choice>
              <mc:Fallback>
                <p:oleObj name="Worksheet" r:id="rId3" imgW="4476846" imgH="1409762" progId="Excel.Sheet.12">
                  <p:embed/>
                  <p:pic>
                    <p:nvPicPr>
                      <p:cNvPr id="0" name=""/>
                      <p:cNvPicPr/>
                      <p:nvPr/>
                    </p:nvPicPr>
                    <p:blipFill>
                      <a:blip r:embed="rId4"/>
                      <a:stretch>
                        <a:fillRect/>
                      </a:stretch>
                    </p:blipFill>
                    <p:spPr>
                      <a:xfrm>
                        <a:off x="1043608" y="548680"/>
                        <a:ext cx="6583182" cy="2073002"/>
                      </a:xfrm>
                      <a:prstGeom prst="rect">
                        <a:avLst/>
                      </a:prstGeom>
                    </p:spPr>
                  </p:pic>
                </p:oleObj>
              </mc:Fallback>
            </mc:AlternateContent>
          </a:graphicData>
        </a:graphic>
      </p:graphicFrame>
      <p:graphicFrame>
        <p:nvGraphicFramePr>
          <p:cNvPr id="5" name="Objeto 4">
            <a:extLst>
              <a:ext uri="{FF2B5EF4-FFF2-40B4-BE49-F238E27FC236}">
                <a16:creationId xmlns:a16="http://schemas.microsoft.com/office/drawing/2014/main" id="{F176D8E7-4CF6-4A49-97C5-CB105A8C08D5}"/>
              </a:ext>
            </a:extLst>
          </p:cNvPr>
          <p:cNvGraphicFramePr>
            <a:graphicFrameLocks noChangeAspect="1"/>
          </p:cNvGraphicFramePr>
          <p:nvPr>
            <p:extLst>
              <p:ext uri="{D42A27DB-BD31-4B8C-83A1-F6EECF244321}">
                <p14:modId xmlns:p14="http://schemas.microsoft.com/office/powerpoint/2010/main" val="2316893845"/>
              </p:ext>
            </p:extLst>
          </p:nvPr>
        </p:nvGraphicFramePr>
        <p:xfrm>
          <a:off x="827584" y="3380701"/>
          <a:ext cx="6912768" cy="2045615"/>
        </p:xfrm>
        <a:graphic>
          <a:graphicData uri="http://schemas.openxmlformats.org/presentationml/2006/ole">
            <mc:AlternateContent xmlns:mc="http://schemas.openxmlformats.org/markup-compatibility/2006">
              <mc:Choice xmlns:v="urn:schemas-microsoft-com:vml" Requires="v">
                <p:oleObj spid="_x0000_s16410" name="Worksheet" r:id="rId5" imgW="5600690" imgH="1657548" progId="Excel.Sheet.12">
                  <p:embed/>
                </p:oleObj>
              </mc:Choice>
              <mc:Fallback>
                <p:oleObj name="Worksheet" r:id="rId5" imgW="5600690" imgH="1657548" progId="Excel.Sheet.12">
                  <p:embed/>
                  <p:pic>
                    <p:nvPicPr>
                      <p:cNvPr id="0" name=""/>
                      <p:cNvPicPr/>
                      <p:nvPr/>
                    </p:nvPicPr>
                    <p:blipFill>
                      <a:blip r:embed="rId6"/>
                      <a:stretch>
                        <a:fillRect/>
                      </a:stretch>
                    </p:blipFill>
                    <p:spPr>
                      <a:xfrm>
                        <a:off x="827584" y="3380701"/>
                        <a:ext cx="6912768" cy="2045615"/>
                      </a:xfrm>
                      <a:prstGeom prst="rect">
                        <a:avLst/>
                      </a:prstGeom>
                    </p:spPr>
                  </p:pic>
                </p:oleObj>
              </mc:Fallback>
            </mc:AlternateContent>
          </a:graphicData>
        </a:graphic>
      </p:graphicFrame>
    </p:spTree>
    <p:extLst>
      <p:ext uri="{BB962C8B-B14F-4D97-AF65-F5344CB8AC3E}">
        <p14:creationId xmlns:p14="http://schemas.microsoft.com/office/powerpoint/2010/main" val="33052027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2156&quot;&gt;&lt;property id=&quot;20148&quot; value=&quot;5&quot;/&gt;&lt;property id=&quot;20300&quot; value=&quot;Slide 1 - &amp;quot;Hoja de verificación (obtención de datos)&amp;quot;&quot;/&gt;&lt;property id=&quot;20307&quot; value=&quot;357&quot;/&gt;&lt;/object&gt;&lt;object type=&quot;3&quot; unique_id=&quot;12157&quot;&gt;&lt;property id=&quot;20148&quot; value=&quot;5&quot;/&gt;&lt;property id=&quot;20300&quot; value=&quot;Slide 2&quot;/&gt;&lt;property id=&quot;20307&quot; value=&quot;358&quot;/&gt;&lt;/object&gt;&lt;object type=&quot;3&quot; unique_id=&quot;12158&quot;&gt;&lt;property id=&quot;20148&quot; value=&quot;5&quot;/&gt;&lt;property id=&quot;20300&quot; value=&quot;Slide 3&quot;/&gt;&lt;property id=&quot;20307&quot; value=&quot;359&quot;/&gt;&lt;/object&gt;&lt;object type=&quot;3&quot; unique_id=&quot;12161&quot;&gt;&lt;property id=&quot;20148&quot; value=&quot;5&quot;/&gt;&lt;property id=&quot;20300&quot; value=&quot;Slide 10 - &amp;quot;Diagrama de Pareto&amp;quot;&quot;/&gt;&lt;property id=&quot;20307&quot; value=&quot;362&quot;/&gt;&lt;/object&gt;&lt;object type=&quot;3&quot; unique_id=&quot;12226&quot;&gt;&lt;property id=&quot;20148&quot; value=&quot;5&quot;/&gt;&lt;property id=&quot;20300&quot; value=&quot;Slide 4&quot;/&gt;&lt;property id=&quot;20307&quot; value=&quot;363&quot;/&gt;&lt;/object&gt;&lt;object type=&quot;3&quot; unique_id=&quot;12227&quot;&gt;&lt;property id=&quot;20148&quot; value=&quot;5&quot;/&gt;&lt;property id=&quot;20300&quot; value=&quot;Slide 5&quot;/&gt;&lt;property id=&quot;20307&quot; value=&quot;364&quot;/&gt;&lt;/object&gt;&lt;object type=&quot;3&quot; unique_id=&quot;12328&quot;&gt;&lt;property id=&quot;20148&quot; value=&quot;5&quot;/&gt;&lt;property id=&quot;20300&quot; value=&quot;Slide 11&quot;/&gt;&lt;property id=&quot;20307&quot; value=&quot;365&quot;/&gt;&lt;/object&gt;&lt;object type=&quot;3&quot; unique_id=&quot;12329&quot;&gt;&lt;property id=&quot;20148&quot; value=&quot;5&quot;/&gt;&lt;property id=&quot;20300&quot; value=&quot;Slide 12&quot;/&gt;&lt;property id=&quot;20307&quot; value=&quot;366&quot;/&gt;&lt;/object&gt;&lt;object type=&quot;3&quot; unique_id=&quot;12330&quot;&gt;&lt;property id=&quot;20148&quot; value=&quot;5&quot;/&gt;&lt;property id=&quot;20300&quot; value=&quot;Slide 13&quot;/&gt;&lt;property id=&quot;20307&quot; value=&quot;370&quot;/&gt;&lt;/object&gt;&lt;object type=&quot;3&quot; unique_id=&quot;12331&quot;&gt;&lt;property id=&quot;20148&quot; value=&quot;5&quot;/&gt;&lt;property id=&quot;20300&quot; value=&quot;Slide 14&quot;/&gt;&lt;property id=&quot;20307&quot; value=&quot;369&quot;/&gt;&lt;/object&gt;&lt;object type=&quot;3&quot; unique_id=&quot;12368&quot;&gt;&lt;property id=&quot;20148&quot; value=&quot;5&quot;/&gt;&lt;property id=&quot;20300&quot; value=&quot;Slide 6&quot;/&gt;&lt;property id=&quot;20307&quot; value=&quot;371&quot;/&gt;&lt;/object&gt;&lt;object type=&quot;3&quot; unique_id=&quot;12369&quot;&gt;&lt;property id=&quot;20148&quot; value=&quot;5&quot;/&gt;&lt;property id=&quot;20300&quot; value=&quot;Slide 7&quot;/&gt;&lt;property id=&quot;20307&quot; value=&quot;373&quot;/&gt;&lt;/object&gt;&lt;object type=&quot;3&quot; unique_id=&quot;12370&quot;&gt;&lt;property id=&quot;20148&quot; value=&quot;5&quot;/&gt;&lt;property id=&quot;20300&quot; value=&quot;Slide 8&quot;/&gt;&lt;property id=&quot;20307&quot; value=&quot;372&quot;/&gt;&lt;/object&gt;&lt;object type=&quot;3&quot; unique_id=&quot;12431&quot;&gt;&lt;property id=&quot;20148&quot; value=&quot;5&quot;/&gt;&lt;property id=&quot;20300&quot; value=&quot;Slide 9&quot;/&gt;&lt;property id=&quot;20307&quot; value=&quot;374&quot;/&gt;&lt;/object&gt;&lt;/object&gt;&lt;/object&gt;&lt;/database&gt;"/>
  <p:tag name="SECTOMILLISECCONVERTED" val="1"/>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2286</TotalTime>
  <Words>575</Words>
  <Application>Microsoft Office PowerPoint</Application>
  <PresentationFormat>Presentación en pantalla (4:3)</PresentationFormat>
  <Paragraphs>175</Paragraphs>
  <Slides>18</Slides>
  <Notes>4</Notes>
  <HiddenSlides>0</HiddenSlides>
  <MMClips>0</MMClips>
  <ScaleCrop>false</ScaleCrop>
  <HeadingPairs>
    <vt:vector size="8" baseType="variant">
      <vt:variant>
        <vt:lpstr>Fuentes usadas</vt:lpstr>
      </vt:variant>
      <vt:variant>
        <vt:i4>6</vt:i4>
      </vt:variant>
      <vt:variant>
        <vt:lpstr>Tema</vt:lpstr>
      </vt:variant>
      <vt:variant>
        <vt:i4>7</vt:i4>
      </vt:variant>
      <vt:variant>
        <vt:lpstr>Servidores OLE incrustados</vt:lpstr>
      </vt:variant>
      <vt:variant>
        <vt:i4>2</vt:i4>
      </vt:variant>
      <vt:variant>
        <vt:lpstr>Títulos de diapositiva</vt:lpstr>
      </vt:variant>
      <vt:variant>
        <vt:i4>18</vt:i4>
      </vt:variant>
    </vt:vector>
  </HeadingPairs>
  <TitlesOfParts>
    <vt:vector size="33" baseType="lpstr">
      <vt:lpstr>Arial</vt:lpstr>
      <vt:lpstr>Calibri</vt:lpstr>
      <vt:lpstr>Calibri Light</vt:lpstr>
      <vt:lpstr>Gabriola</vt:lpstr>
      <vt:lpstr>Times New Roman</vt:lpstr>
      <vt:lpstr>Wingdings</vt:lpstr>
      <vt:lpstr>Tema de Office</vt:lpstr>
      <vt:lpstr>5_Diseño personalizado</vt:lpstr>
      <vt:lpstr>4_Diseño personalizado</vt:lpstr>
      <vt:lpstr>2_Diseño personalizado</vt:lpstr>
      <vt:lpstr>3_Diseño personalizado</vt:lpstr>
      <vt:lpstr>1_Diseño personalizado</vt:lpstr>
      <vt:lpstr>Diseño personalizado</vt:lpstr>
      <vt:lpstr>Worksheet</vt:lpstr>
      <vt:lpstr>Graph</vt:lpstr>
      <vt:lpstr>Presentación de PowerPoint</vt:lpstr>
      <vt:lpstr>Hoja de verificación (obtención de datos)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Diagrama de Pareto</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ESTADÍSTICA EN LA TOMA DE DECISIONES</dc:title>
  <dc:creator>LAURA</dc:creator>
  <cp:lastModifiedBy>PORFIRIO GUTIERREZ</cp:lastModifiedBy>
  <cp:revision>152</cp:revision>
  <cp:lastPrinted>2014-08-26T17:51:13Z</cp:lastPrinted>
  <dcterms:created xsi:type="dcterms:W3CDTF">2012-03-13T02:06:35Z</dcterms:created>
  <dcterms:modified xsi:type="dcterms:W3CDTF">2019-03-13T23:07:47Z</dcterms:modified>
</cp:coreProperties>
</file>